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7"/>
  </p:notesMasterIdLst>
  <p:sldIdLst>
    <p:sldId id="256" r:id="rId3"/>
    <p:sldId id="1029" r:id="rId4"/>
    <p:sldId id="1008" r:id="rId5"/>
    <p:sldId id="1009" r:id="rId6"/>
    <p:sldId id="1011" r:id="rId7"/>
    <p:sldId id="1012" r:id="rId8"/>
    <p:sldId id="1016" r:id="rId9"/>
    <p:sldId id="1017" r:id="rId10"/>
    <p:sldId id="1018" r:id="rId11"/>
    <p:sldId id="1019" r:id="rId12"/>
    <p:sldId id="1020" r:id="rId13"/>
    <p:sldId id="1022" r:id="rId14"/>
    <p:sldId id="1023" r:id="rId15"/>
    <p:sldId id="1027" r:id="rId16"/>
    <p:sldId id="1025" r:id="rId17"/>
    <p:sldId id="1026" r:id="rId18"/>
    <p:sldId id="1030" r:id="rId19"/>
    <p:sldId id="1014" r:id="rId20"/>
    <p:sldId id="1013" r:id="rId21"/>
    <p:sldId id="1010" r:id="rId22"/>
    <p:sldId id="1015" r:id="rId23"/>
    <p:sldId id="1021" r:id="rId24"/>
    <p:sldId id="1024" r:id="rId25"/>
    <p:sldId id="40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50" d="100"/>
          <a:sy n="50" d="100"/>
        </p:scale>
        <p:origin x="1224" y="36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76B39-2353-0EC4-6E90-FBF572334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244610-ACE1-8E0A-F586-ADA9726A54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F7459F-35B1-B15A-EF11-FF78186C7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E4F42A-7D24-DC8C-6105-68505CEE69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3758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7D788-4CAF-85F7-226B-A719EB902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78E3DA-3E8B-F0C2-0228-EE16EB019C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B070F-A00E-8439-15AE-E4E1029BF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B1366B-F7F3-2D8C-5555-233B7F83F4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1216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C91DB-0706-757D-F680-78AE8D730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6680D1-42A3-21D6-1BA3-7F5776C04D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A31517-4509-BE9C-B837-6D47B7AD3C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91D825-E0E3-208D-6C48-90090E265C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954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58DB9-F0A3-D6D1-3A2D-8BB698CAB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12FE73-9C25-C2FC-C4D4-477143A66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BF95ED-8DC2-326A-6214-347DBF0778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24D5C-E0B0-1468-27F5-1220C3A5D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999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1D843-50CE-7949-F445-1A87DE5B6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A5E9C5-E390-E481-DCCC-10FB25304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B47F57-7EAF-A90E-7C96-D09E88CC1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289141-3F7D-06EF-ED8D-12ACBF6C1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0041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EFE69-018B-4CC6-7820-AD2644C9C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40F6B4-369B-7504-F779-E20A60B3FA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BDA34-275B-E0A9-17EA-BC318B5D21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28E9A9-2535-49A1-5F28-2CAB0AA553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1456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D8C24-6150-A7D3-7AD8-68D48144E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31720C-9BAE-5FA1-28AC-AC02258FD2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FD5B6B-391D-D537-3981-2837D1F63B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0063D-2886-FFEF-860D-875BDEF42E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052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BB31C-D5B4-8390-708D-5773F28B7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0B7065-4E4A-6B38-D7FD-31CF5D61B3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5AD2D-4186-FD57-AC0E-F63A56194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13660-8AB1-1F17-3F75-96D098B23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83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EC830-EA31-A6B7-0035-7AE855867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E6B3AB-04FA-76F0-968B-9EE09ECD5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D91165-49A0-4F40-ED33-24385A2696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48DC9-1D4C-496A-3F3B-A43B482A68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630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857D3-DB23-C5D6-0E75-42BAEA015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B33284-E977-0709-349E-B0F467F49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C3152F-50B5-F359-FF8E-48B7C258E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D5EEC-472B-8512-3AE4-CEDC6B6E2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6351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CDE7A-28D8-03C1-6E25-DDEF2EEAF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8EE9A-3604-2344-1E78-5B6B171F1C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3F086-C087-8B79-B1E7-2BEAF73A7D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E883F-5C8C-B78D-50ED-995EE0ACF8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6662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B2CC0-3E38-B664-63CE-2B462EAF9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B24AE-FD40-AF2A-218B-3F7829D4A1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C0DE8-E97F-D619-2C1E-3203853EB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E3EE2-1FF9-A248-BBCD-4A0B13DD2E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258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5DC99-D824-559A-3AE9-8AF63EBEA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DFC068-F4B1-CB07-4FDC-D1D815A7B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7F5DE5-8AAD-D084-CDA0-6FE7BC174F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37E5E-551C-49AC-6198-E0D73EAB79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9300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F5A1F-C883-4A50-60C6-5BAEB53FD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56EA68-7B64-03BA-0D48-426FDEDCB6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94C52-08F6-CA10-A5F5-50B0B1E944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A42BD-4658-422A-9355-40A7ECA671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80304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45801-6429-D25C-A94E-8A0900847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5BFFDD-18E6-F931-B17A-36339D3564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8882D8-0991-1D0A-592D-F38A3CFB0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13B58-3BB1-EE06-5053-9B85FF9B97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2505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C20A4-64C9-815C-7A69-B0765DC2B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D9DEC-A786-5D2D-9660-EAC1A07BE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9816BC-991D-FC46-BDE1-B4BA12A38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4D88D-7A10-2C11-96BB-D8B1FD89B3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5832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97443-8AC4-8461-CBCE-4471440A1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F0DC6F-088B-CB04-8269-B7662A974C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303C15-B154-C77C-5C80-73C6099F62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540904-016D-B168-97DC-2A4F4A0810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16159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535D2-3A05-A0D6-D35B-4F3616A87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230FFD-EDBD-E9C6-BD2E-B3A5C48F9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BCF97E-A601-3946-DA85-B3AFA92BA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D49544-11A9-D964-BAF2-912C4259D4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50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5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5 </a:t>
            </a: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19966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friendships change over time?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bullying?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use social media safely?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diversity in relationships look like?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healthy habits help us?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rules and restrictions keep people safe?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support is available for mental health?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smoking, vaping, and alcohol harmful?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online relationships?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use money sensibly?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does being different make the world interesting?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stereotypes and prejudices impact people?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skills?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jobs might be needed in the future?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work for charities?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prevent harmful work?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skills do people need for different jobs?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a good decision?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friendships change over time?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066359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friendships can change over time.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friendships have ups and downs.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peer pressure and peer approval are and how to deal with these.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ways to resolve an argument.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about changing friendships and answer the questions.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key words with the definitions.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character should respond.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two scenarios about behaviour at work and decide which one is the better scenario and why.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Argument, gorge, peer, peer approval, peer pressure, professional.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89C75-CB7F-C173-E08F-93528BFD0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25763DA-10D5-41EE-A0A0-E690CF429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7C5105-1FA3-E830-8B1C-5470F1A210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240538"/>
              </p:ext>
            </p:extLst>
          </p:nvPr>
        </p:nvGraphicFramePr>
        <p:xfrm>
          <a:off x="180654" y="1165646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lasting, negative impacts of bullying.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get support if they or someone they know is being bullied.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someone who is being bullied about how to get support.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words to their definitions of unkind behaviour.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on the lasting, negative impacts of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explain the lasting, negative impacts that each individual experienced, after being bullied.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factors that lead some people to bully and explore how they can receive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that people can receive support for bullying.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children who have been bullied, including where they can get support.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jobs that support people being bullied.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Trolling, teasing, name-calling, bullying, excluding others, emotional, mental, impact, unacceptable, support, negative.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AD05C4C-C6B4-9E81-9B29-41C91F88341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76302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A360A-28B8-55D2-5549-ADEE9F5E3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0F8026E-5FE6-194E-05CF-9B514730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use social media safely?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EFD13D-1B2A-E3C9-D58B-5A7E3A0FE1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311405"/>
              </p:ext>
            </p:extLst>
          </p:nvPr>
        </p:nvGraphicFramePr>
        <p:xfrm>
          <a:off x="180654" y="1165646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social media is and how people use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positive and negative aspects of social media.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to use social media safely.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statements about being online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social media platforms, how they are used, and some of their risks.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facts and statistics about social media.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viewpoints in a scenario about social media use.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social media’s effect on people’s brains.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most sensible and safe decision to make in scenarios about social media.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the pros and cons of working as an influencer.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social media, social media platform, posts, likes, cyberbullying, addiction, dopamine, endorphins, reactions.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5E86F6-57F5-532B-5591-690A0951807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17693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C9D3B1-EC6B-B601-601D-8A4570164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120E22-EBAA-1107-CFB5-598DA34C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diversity in relationships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869211A-13AD-2E08-A12E-03093CAACD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056584"/>
              </p:ext>
            </p:extLst>
          </p:nvPr>
        </p:nvGraphicFramePr>
        <p:xfrm>
          <a:off x="180654" y="1165646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families can look different to their own families.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all families deserve respect.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different types of attraction people may experience.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things that trusted adults should do.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three types of attraction by matching the words to the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decide what is the same about each couple.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a question about gender identity.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words to the definitions of different family 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Classify the pictures on the slides into different family 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family which is different to their own.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Give each family member a career or career aspiration.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Attraction, romantic, emotional, sexual, sexual orientation, gender identify, single-parent family, same-sex parents, step-parents, foster parents, blended families, kinship care.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1F56218-AFCD-AB7D-F967-FAAC2B452F0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97782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FFFD0-74A7-BB39-AD05-716341C16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59972EA-9969-ECA6-D5FE-33A62134F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healthy habits help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2CC7B4F-A30A-C2FB-71C3-0DCA9E5E6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06826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heathy habits.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different ways that people can adapt existing habits to make them healthier.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answer the questions about healthy habits outside.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where the character has two options to choose from. Predict what might happen for each option and then choose the healthiest option.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any weekly habits that could be made healthier.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three careers which help people support healthy habits and discuss which other people can support with this.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Habits, screen timer, suncream, sunglasses, dietician, personal trainer dermatologist.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D45A16-6569-3CBE-203A-DB0C222F04A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25995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C9791-E2A0-1673-58CB-C42CFA054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DBA4E7F-4B77-E088-3878-2AB58CCC1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rules and restrictions keep people safe?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F071817-F62D-5E4E-CD4E-92EBBA8EBA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426523"/>
              </p:ext>
            </p:extLst>
          </p:nvPr>
        </p:nvGraphicFramePr>
        <p:xfrm>
          <a:off x="180654" y="1007397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have rules and restrictions.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safe choices related to being online.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 trusted adult they can speak to and know what to say if they are worried or have a question about staying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age restrictions for different activities.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Indicate some good reasons for having rules and imagine what places might be like if rules didn’t exist.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rules and restrictions to how they keep people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 scenario in a small group, considering consequences and identifying safe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a trusted adult they can speak to about problems and think about what to say in different situations.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how being a movie/film classifier could affect someone’s mental health.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Rules, restrictions, age ratings, social media, gambling, vaping, block, report, wellbeing,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99972B-7D2F-95CD-7196-6B613F35C67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265514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6C2D6-F249-5FA5-F5A0-08A214844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7A5AEE5-8A99-970D-0B46-8EA9A1CBC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support is available for mental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776245-08A2-3D89-AD11-2AA93683CF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350165"/>
              </p:ext>
            </p:extLst>
          </p:nvPr>
        </p:nvGraphicFramePr>
        <p:xfrm>
          <a:off x="180654" y="1430395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mental health and mental illness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where and how to get support with mental illness.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mental health is and think of five ways people can improve their mental health.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empathy is and then listen to scenarios and decide how those people might be feeling.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mental illness is.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who can help with mental illness and how to ask for help.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questions about mental health.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strategies that can support with mental health and practise acts of kindness and being in nature.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Mental health, mental illness, support, emotions, empathy, conscience, kindness, nature.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CB04677-59A3-1E92-2350-6EC74AC1517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24926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A27D1-5CC3-DD59-87C7-E30F17AD4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2FE4F2-1E10-D5F5-BAFE-DE40F40CF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smoking, vaping, and alcohol harmful?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151A238-1F1A-654B-070A-D359B06708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020846"/>
              </p:ext>
            </p:extLst>
          </p:nvPr>
        </p:nvGraphicFramePr>
        <p:xfrm>
          <a:off x="180654" y="145491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risks associated with smoking, vaping, and drinking alcohol.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law surrounding smoking, vaping, and drinking alcohol.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Write down notes on how smoking, vaping, and drinking alcohol can impact health.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smoking and edit or add to notes.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vaping and edit or add to notes.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drinking alcohol and edit or add to notes.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how companies try and promote harmful products and design a product package for alcohol, vapes, or nicotine pouches which explain the risks of using those products.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organisations and careers which help people with addiction.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Cigarettes, vape, e-cigarette, alcohol, vaping, smoking, drinking, addiction, habit, health,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D2FA6EB-0E0D-7AAD-217A-27477A800D0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27531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244CA-32D1-A620-5A64-D38083DE2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0C3701-BE45-AFFC-0612-76F071A9B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online relationships?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0485416-8D39-3676-253A-B2B1EBC1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754576"/>
              </p:ext>
            </p:extLst>
          </p:nvPr>
        </p:nvGraphicFramePr>
        <p:xfrm>
          <a:off x="180654" y="1454912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online relationships are different to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risks of online interactions.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steps to take if they are concerned about an online interaction.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Assess how risky different online events are.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social interactions online to interactions in real life.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risky elements in online messages.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steps to take if children are sent a risky message.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Judge which skills would be most useful for a child helpline counsellor.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Safe, risky, online, relationship, interaction, social media, chat group, messages, scammer, block, report.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3E954B-137C-0DFC-40C7-7D7A34BEAA2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65738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2A2D7-EDFD-9B1B-F596-E6257653E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770876B-2491-5166-F051-E3A3399DD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47E2157-DF00-05BF-4EEB-B217B2CDAF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945236"/>
              </p:ext>
            </p:extLst>
          </p:nvPr>
        </p:nvGraphicFramePr>
        <p:xfrm>
          <a:off x="180654" y="1231627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changes that happen to the vulva, penis, and testicles during puberty.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process of reproduction in humans.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changes that happen during pregnancy.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baby animals are made.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statements about puberty are true or false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correct order for the process of reproduction.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statements about pregnancy are true and which are false.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ways that babies need to be looked after.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of finding out more about puberty and reproduction.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Baby, penis, semen, testicles, vulva, vagina, testosterone, oestrogen, progesterone, uterus, conception, fertilisation, egg, sperm, sexual intercourse, breasts, pregnancy, embryo, menstruation, consent.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46B3181-7739-D2D8-9B54-E3A481389D2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38531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B3EC1-E3C4-4D83-1AE9-519C07EB2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5BBE83-F329-D871-EF58-F276DF2406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753164"/>
              </p:ext>
            </p:extLst>
          </p:nvPr>
        </p:nvGraphicFramePr>
        <p:xfrm>
          <a:off x="180654" y="1333227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other ways adults might have children, beyond sexual intercourse.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Demonstrate a basic understanding of contraception.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having a child is a personal choice.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some adults choose to have children using IVF, surrogacy, adoption, or fostering.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consent before sex is important.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that contraception can reduce the chances of making a baby.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that some people might never want children and how to respect personal decisions.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the menopause is and discuss the options available for having children after the menopause.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emotions they feel after the lesson and where to find out more.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IVF, surrogacy, adoption, fostering, sexual intercourse, consent, contraception, condoms, contraceptive pill, contraceptive implant, life choices, respect, menopause.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11800E-24E2-CDCD-C77E-B4099E90264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11B6C1D-3555-0B97-7824-6EA8BF6B32F0}"/>
              </a:ext>
            </a:extLst>
          </p:cNvPr>
          <p:cNvSpPr txBox="1">
            <a:spLocks/>
          </p:cNvSpPr>
          <p:nvPr/>
        </p:nvSpPr>
        <p:spPr>
          <a:xfrm>
            <a:off x="180654" y="465805"/>
            <a:ext cx="12011346" cy="6691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 </a:t>
            </a:r>
            <a:b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Optional additional lesson content</a:t>
            </a:r>
            <a:endParaRPr lang="en-GB" sz="31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768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049BE-F666-1ABD-E413-D2DA1512C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0F5D05D-A251-8546-CB04-14C95A1A7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use money sensibly?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6B3037-7A75-7268-99DC-24152AD52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865364"/>
              </p:ext>
            </p:extLst>
          </p:nvPr>
        </p:nvGraphicFramePr>
        <p:xfrm>
          <a:off x="180654" y="1231627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have different attitudes to spending money and suggest reasons why.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what “good value” means.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spend money ethically.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between price options.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Debate whether it’s better to buy a cheaper or more expensive item.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an item is better value than another.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two different attitudes to spending and saving and consider their impact.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ethical spending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best advice to takeaway from this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financial adviser might give.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saving, spending, expensive, attitudes, needs, wants, good value, ethical, financial adviser.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F32C081-1630-BDF8-01E2-3F919A43888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80171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46F55-C880-949E-530E-E9EF27484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0070020-55B1-927B-0D96-AE691D0E5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does being different make the world interesting?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408A230-86EF-DC1A-279D-C5CDEA81F8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070044"/>
              </p:ext>
            </p:extLst>
          </p:nvPr>
        </p:nvGraphicFramePr>
        <p:xfrm>
          <a:off x="180654" y="1518708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that traditions vary around the world.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how to respectfully respond do diversity and different cultures.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Listen and respond to the different traditions from around the world.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Define culture and diversity and give reasons why these are important, globally.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Reflect on the questions about respecting culture and diversity.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Sort the behaviours into respectful and not respectful.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Act out a scenario and respond respectfully.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Reflect on the similarities and differences they have with others.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Listen to the story and rewrite it to include diverse characters with different cultures.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Culture, diversity, traditions,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O-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soji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Día de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Muertos, Diwali</a:t>
                      </a: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Friluftsliv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Ubuntu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5BF3E4-425A-EEE4-4919-163BC3B9689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35371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8681A-3BFC-75F9-2C0E-B1579E572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2947FD-D364-D8DD-7011-E9124174C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stereotypes and prejudices impact people?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2A2275-3EF5-7D1D-0E8B-D2453FCCB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44410"/>
              </p:ext>
            </p:extLst>
          </p:nvPr>
        </p:nvGraphicFramePr>
        <p:xfrm>
          <a:off x="180654" y="1442508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stereotype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prejudice 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stereotypes and prejudices can be damaging and can impact behaviour.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‘stereotype’, ‘prejudice’, and ‘discrimination’.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which groups or characteristics people can be stereotyped or show prejudice against.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stereotyping and showing prejudice can cause damage to people.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act out how to challenge stereotypes, prejudice, or discrimination.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can help if people are being stereotyped, shown prejudice against, or experiencing discrimination. 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Stereotype, prejudice, discrimination, protected characteristics, bullying, challenging.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0D017CA-8905-E406-5BBC-B770FA2F434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90264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134AA-07D0-52C0-1E09-FE68ABAB0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6878DDA-D3FC-A556-AE27-EB03CFC41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skills?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7071AF-7B77-3FB2-103F-69B65C8ACA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063101"/>
              </p:ext>
            </p:extLst>
          </p:nvPr>
        </p:nvGraphicFramePr>
        <p:xfrm>
          <a:off x="180654" y="1243584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skills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skills and which ones need to be developed.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different skills to different careers.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child on the slide has the best mindset.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skills and decide when they use different skills in their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identify which skills each character needs to develop.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skills and decide which skills they have and which could be developed.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Set themselves a goal to improve skills.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skills to different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Mindset, creativity, caring, staying positive, numeracy, writing, listening, teamwork, communication, reading, artistic skills, problem solving, Tv presenter, care worker, accountant, furniture designer, translator.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98AC315-23E1-AD56-49D0-96522CCB8D64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84626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4E244-8515-61D8-FC17-D6F94D0D5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51CC71E-A4CE-882D-C0EF-280D622BD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jobs might be needed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896D03-5101-CB91-6D59-0AEE0AD495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960044"/>
              </p:ext>
            </p:extLst>
          </p:nvPr>
        </p:nvGraphicFramePr>
        <p:xfrm>
          <a:off x="180654" y="1243584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can change over time.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some jobs are created in response to changes.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in the future might exist that don’t exist now.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three jobs that existed in the Roman era.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jobs on the slides and decide when the job was invented and if they think it still exists.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the world has changed in the last twenty years and decide which jobs were created in response to these changes.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some potential future jobs based on challenges the world might face.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Roman Empire, chimney sweep, astronaut, sponge diver, video shop assistant, armpit hair plucker, plague doctor, court jester, </a:t>
                      </a:r>
                      <a:r>
                        <a:rPr lang="en-GB" sz="1800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waker</a:t>
                      </a: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upper, hatter, milk delivery person, social media manager, contact tracer, disinformation specialist, colonisation, invasive species.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A071EE4-C3D7-DB49-0A54-E85C8DC866D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0743316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work for charities?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92884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charities are and how they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work for a charity.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benefits of working for a charity.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an ‘odd one out’ task about different types of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charities and answer the questions on the slide.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second video and identify benefits of working for charities.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three bios and identify why each person works for a charity.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can volunteer and whether they would like to work with charities.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Charity, paid, non-paid, volunteer, benefits, wages, charity fundraiser, sapling.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82116-992F-8AB7-5068-3D917EF5C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487FB2-8482-C502-2941-62ED52E37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prevent harmful work?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D0BAB3F-C459-A12D-8EA7-A28696890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117334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harmful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harmful work in practice.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reduce harmful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screenshot is a more trustworthy source.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harmful work is and answer questions about harmful work within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images and decide whether harmful work is happening.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harmful work quiz.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sources, harmful work, physically, mentally, the environment, tree surgeon, protective equipment, marine protected area.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C857484-F0F9-3C63-C86F-F724E220D0C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987436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4B9F6-EC6D-A01F-0D8A-7E76489F3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034CD77-E6D9-F777-6F9A-869A037FE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skills do people need for different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67E8EB-AEEC-755B-F4F0-5BFCE29246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141610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some skills can be used in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skills.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skills to their definitions.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problem solving to help the chef plan a school lunch.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critical thinking to help the wildlife crime investigator solve a case.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caring skills to help the disaster relief worker provide support.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feel about their own abilities with each skill. 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problem solving, critical thinking, caring, chef, wildlife crime investigator, disaster relief worker, reflect.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5B053A1-0DD7-9352-E349-05EF8394C88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707475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7B4D2-4A04-02DE-156C-336985018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3E5F319-7F03-BFE7-1590-1FA5E212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a good decision?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BCDA6AD-300D-C685-5745-64186199D3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711280"/>
              </p:ext>
            </p:extLst>
          </p:nvPr>
        </p:nvGraphicFramePr>
        <p:xfrm>
          <a:off x="180654" y="167563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different people choose different careers.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choices can lead to different career paths.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activities and think about the skills that could be learnt by doing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two scenarios and reflect on the different opportunities the people had and how these influenced the choices they made.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offer advice on how to make sensible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offer advice on how to make safe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life choices and weigh up pros and cons for different options.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opportunities, decisions, safety, choices.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736B71B-8B36-F593-03CF-885F26F3B43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7597780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6858</TotalTime>
  <Words>3335</Words>
  <Application>Microsoft Office PowerPoint</Application>
  <PresentationFormat>Widescreen</PresentationFormat>
  <Paragraphs>385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5 curriculum</vt:lpstr>
      <vt:lpstr>How might friendships change over time?</vt:lpstr>
      <vt:lpstr>What is the impact of bullying?</vt:lpstr>
      <vt:lpstr>How can people use social media safely?</vt:lpstr>
      <vt:lpstr>What does diversity in relationships look like?</vt:lpstr>
      <vt:lpstr>How can healthy habits help us?</vt:lpstr>
      <vt:lpstr>How do rules and restrictions keep people safe?</vt:lpstr>
      <vt:lpstr>What support is available for mental health?</vt:lpstr>
      <vt:lpstr>Why are smoking, vaping, and alcohol harmful?</vt:lpstr>
      <vt:lpstr>What are the risks of online relationships?</vt:lpstr>
      <vt:lpstr>What is reproduction?</vt:lpstr>
      <vt:lpstr>PowerPoint Presentation</vt:lpstr>
      <vt:lpstr>How do people use money sensibly?</vt:lpstr>
      <vt:lpstr>Why does being different make the world interesting?</vt:lpstr>
      <vt:lpstr>How do stereotypes and prejudices impact people?</vt:lpstr>
      <vt:lpstr>What are skills?</vt:lpstr>
      <vt:lpstr>Which jobs might be needed in the future?</vt:lpstr>
      <vt:lpstr>Why do people work for charities?</vt:lpstr>
      <vt:lpstr>How can we prevent harmful work?</vt:lpstr>
      <vt:lpstr>What skills do people need for different jobs?</vt:lpstr>
      <vt:lpstr>How can I make a good decision?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619</cp:revision>
  <dcterms:created xsi:type="dcterms:W3CDTF">2021-12-13T14:38:16Z</dcterms:created>
  <dcterms:modified xsi:type="dcterms:W3CDTF">2026-05-26T08:50:39Z</dcterms:modified>
</cp:coreProperties>
</file>