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12"/>
  </p:notesMasterIdLst>
  <p:sldIdLst>
    <p:sldId id="256" r:id="rId3"/>
    <p:sldId id="994" r:id="rId4"/>
    <p:sldId id="1010" r:id="rId5"/>
    <p:sldId id="1012" r:id="rId6"/>
    <p:sldId id="1011" r:id="rId7"/>
    <p:sldId id="1013" r:id="rId8"/>
    <p:sldId id="1025" r:id="rId9"/>
    <p:sldId id="1026" r:id="rId10"/>
    <p:sldId id="40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84330" autoAdjust="0"/>
  </p:normalViewPr>
  <p:slideViewPr>
    <p:cSldViewPr snapToGrid="0">
      <p:cViewPr varScale="1">
        <p:scale>
          <a:sx n="38" d="100"/>
          <a:sy n="38" d="100"/>
        </p:scale>
        <p:origin x="60" y="300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commentAuthors" Target="commentAuthors.xml"/><Relationship Id="rId18" Type="http://schemas.microsoft.com/office/2018/10/relationships/authors" Target="author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3557C-ED99-E8A4-3650-6B37F929C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56E7D4-FE1B-9BC1-77D9-2688E25D18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B71E1B-669F-7099-6431-6C8BE9827D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867C86-DE7A-C09E-41DE-C5E90F32E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230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0B14D8-C254-31AA-7A84-7FFA08D79F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09ED62-45A1-D9C2-E91D-BE62D33CCF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629FCF-FADD-E7C4-92AE-2E7088A682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806B63-E264-0F85-AF11-DE862CFCD4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5469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9FE7A-3402-7136-633B-47FC9641B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930BED-C11F-EF6D-92DF-1FA64D179F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EB9589-BC5F-DE27-3F67-12E788F392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AB0B16-6DD0-E57F-448C-A0110F5358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740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5A6AB6-840C-72F6-771E-65ADEF030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4B0960-DE4D-ECBE-4FF3-5AF64899A1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74FD11-A985-FBD7-31B5-7028C01C9F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986124-449A-598A-FA17-B9774EAE6F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335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DA01C-963B-92C9-9972-1766CDFA8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053013-5E16-0BC1-BAA1-95428AC42E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61737A-4E70-AA1E-95F2-D533F0A131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9C515C-717C-1BCC-60DF-F9FCD97DC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58755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7E832-692B-F6EB-ED3F-A620661C3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107B27-263E-F1CE-8684-61D634679D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66FFA8-7F25-435A-63B7-FDCDE8DD07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EE097A-B68D-730A-793B-2C4B9376CC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303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6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Reception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early years</a:t>
            </a: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434027"/>
            <a:ext cx="11569700" cy="611160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Reception story-based lessons have been designed in line with the CDI’s early years learning objectives.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endParaRPr lang="en-GB" sz="9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Careers Lesson Pack: FAQs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 lessons: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help me?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can I sell in my magical shop?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work and what is rest?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can we learn about jobs from a story?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jobs are there in school?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people enjoy their jobs?</a:t>
            </a:r>
          </a:p>
        </p:txBody>
      </p:sp>
    </p:spTree>
    <p:extLst>
      <p:ext uri="{BB962C8B-B14F-4D97-AF65-F5344CB8AC3E}">
        <p14:creationId xmlns:p14="http://schemas.microsoft.com/office/powerpoint/2010/main" val="1863129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F1E372-5C3D-3B8B-40E5-7F1DECCDA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D3AE179-06F6-511B-1050-656667B0A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help me?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7524F88-CE2D-98BF-3163-93BF3DBEB8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505686"/>
              </p:ext>
            </p:extLst>
          </p:nvPr>
        </p:nvGraphicFramePr>
        <p:xfrm>
          <a:off x="180654" y="1527273"/>
          <a:ext cx="11830691" cy="34845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4315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people who can help them.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a book front cover and make a prediction about what it might be about.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 second time, this time joining in with words and actions.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who helped Wobbles get home.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who helped Wobbles cross the road.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who helped Wobbles when he was upset.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images from the story to the real pictures.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Help, police officer, lollipop person, parent, carer.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B4F67B6-43BC-39B9-BDCC-71F620963C8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4294359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5B98E0-F0B6-1E5D-F03D-D60E049F1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F561CC3-18E6-DF4D-84BA-C401E9533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can I sell in my magical shop?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C2748B1-EFDA-DC73-1F69-BC2AB885D4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3866886"/>
              </p:ext>
            </p:extLst>
          </p:nvPr>
        </p:nvGraphicFramePr>
        <p:xfrm>
          <a:off x="180654" y="1528967"/>
          <a:ext cx="11830691" cy="375891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in groups working in a shop.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what to sell in their own magical shop.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Participate in social play.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a book front cover and make a prediction about what it might be about.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 second time, this time joining in with words and actions.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the story in pairs.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what they want to sell in their own magical shop and act this out.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they preferred being the customer or shop owner.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Customer, shop, magical, creatures, care, counter, buying, selling.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357813E-029F-997E-0C9A-089707E78EF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620832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CD707-6857-7487-13A0-6DE27801D6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E1DC681-A208-8BAC-E805-74EFFF655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work and what is rest?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FFEA53-825B-899A-E1A1-29AED4FB34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1699640"/>
              </p:ext>
            </p:extLst>
          </p:nvPr>
        </p:nvGraphicFramePr>
        <p:xfrm>
          <a:off x="180654" y="1528967"/>
          <a:ext cx="11830691" cy="375891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some jobs people do at work.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some jobs people do at home.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how some people relax.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a book front cover and make a prediction about what it might be about.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 second time, this time joining in with words and actions.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what the character Dylan did at work.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what the character Dylan did at home.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people can relax.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Café, customer, waiting staff, apron, served, swept, stirred, chores, relax, rest, work, jobs.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80E529C-DAAE-35A2-6FC8-5C8EC649322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62821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27078C-8D3A-9D4A-3740-00E082C32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8DF8DB9-440B-A5B8-A1A7-6FA1410D7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can we learn about jobs from a story?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55A7F82-E202-088B-2C05-C10131A4B1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436563"/>
              </p:ext>
            </p:extLst>
          </p:nvPr>
        </p:nvGraphicFramePr>
        <p:xfrm>
          <a:off x="180654" y="1493406"/>
          <a:ext cx="11830691" cy="375891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jobs in a story.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which jobs in a story took place outside and which can help us.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differences between the jobs in the story and the real versions of the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a book front cover and make a prediction about what it might be about.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 second time, this time joining in with words and actions.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which jobs each character has in the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which jobs happened outside in the story.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pictures of the jobs in the story to the real-world jobs.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Farmer, bus driver, post person, jobs, outdoor, help, crops, aboard.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BD5E938-5EA7-B2CB-9392-279DCC5B913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195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224342-9B55-7ABA-44C2-9CFEC5F5A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92FD005-0495-A26F-541D-5DBD70F30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jobs are there in school?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C79D8E2-D540-E077-8653-BBBF6402E2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812772"/>
              </p:ext>
            </p:extLst>
          </p:nvPr>
        </p:nvGraphicFramePr>
        <p:xfrm>
          <a:off x="180654" y="1487501"/>
          <a:ext cx="11830691" cy="407438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jobs that take place in schools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the clothes and equipment that people who work in schools might wear/use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a book front cover and make a prediction about what it might be about.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 second time, this time joining in with words and actions.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jobs Rosie found in her school, what they wore, and which equipment they used.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Go on a learning walk around the school to discover other jobs in your school. Decide the name of the job, what they wear, and the equipment they use.  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Chef, receptionist, caretaker, librarian, teaching assistant, teacher, cleaner, sports coach, equipment, uniform.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7F99B25-584A-C989-2401-502EB995AF0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4403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966E9-740D-772C-D641-4979ABFF0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E2BE346-A0B5-3FA0-3522-633FD1DE1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people enjoy their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D738F6B-0B0A-DF32-C545-F6D5631663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449593"/>
              </p:ext>
            </p:extLst>
          </p:nvPr>
        </p:nvGraphicFramePr>
        <p:xfrm>
          <a:off x="180654" y="1555235"/>
          <a:ext cx="11830691" cy="375891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someone can do if they don’t like their job.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tasks from different jobs.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characters in stories make good decisions.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a book front cover and make a prediction about what it might be about.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 second time, this time joining in with words and actions.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questions about the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being an office worker and builder.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Sandy became happier.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Office worker, builder, phone, computer, boss, interview, hammer, nails, cement, bricks.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3E2503D-D8DF-F0AE-98DC-24298A2244C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372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6886</TotalTime>
  <Words>966</Words>
  <Application>Microsoft Office PowerPoint</Application>
  <PresentationFormat>Widescreen</PresentationFormat>
  <Paragraphs>125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early years careers curriculum</vt:lpstr>
      <vt:lpstr>Who can help me?</vt:lpstr>
      <vt:lpstr>What can I sell in my magical shop?</vt:lpstr>
      <vt:lpstr>What is work and what is rest?</vt:lpstr>
      <vt:lpstr>What can we learn about jobs from a story?</vt:lpstr>
      <vt:lpstr>What jobs are there in school?</vt:lpstr>
      <vt:lpstr>Do people enjoy their jobs?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Emily Adkins</cp:lastModifiedBy>
  <cp:revision>635</cp:revision>
  <dcterms:created xsi:type="dcterms:W3CDTF">2021-12-13T14:38:16Z</dcterms:created>
  <dcterms:modified xsi:type="dcterms:W3CDTF">2026-05-23T22:29:43Z</dcterms:modified>
</cp:coreProperties>
</file>