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9"/>
  </p:notesMasterIdLst>
  <p:sldIdLst>
    <p:sldId id="256" r:id="rId3"/>
    <p:sldId id="994" r:id="rId4"/>
    <p:sldId id="1008" r:id="rId5"/>
    <p:sldId id="1007" r:id="rId6"/>
    <p:sldId id="1006" r:id="rId7"/>
    <p:sldId id="1009" r:id="rId8"/>
    <p:sldId id="1014" r:id="rId9"/>
    <p:sldId id="1015" r:id="rId10"/>
    <p:sldId id="1016" r:id="rId11"/>
    <p:sldId id="1017" r:id="rId12"/>
    <p:sldId id="1018" r:id="rId13"/>
    <p:sldId id="1020" r:id="rId14"/>
    <p:sldId id="1021" r:id="rId15"/>
    <p:sldId id="1022" r:id="rId16"/>
    <p:sldId id="1023" r:id="rId17"/>
    <p:sldId id="1024" r:id="rId18"/>
    <p:sldId id="1027" r:id="rId19"/>
    <p:sldId id="1028" r:id="rId20"/>
    <p:sldId id="1029" r:id="rId21"/>
    <p:sldId id="1010" r:id="rId22"/>
    <p:sldId id="1012" r:id="rId23"/>
    <p:sldId id="1011" r:id="rId24"/>
    <p:sldId id="1013" r:id="rId25"/>
    <p:sldId id="1025" r:id="rId26"/>
    <p:sldId id="1026" r:id="rId27"/>
    <p:sldId id="40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38" d="100"/>
          <a:sy n="38" d="100"/>
        </p:scale>
        <p:origin x="60" y="300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Relationship Id="rId35" Type="http://schemas.microsoft.com/office/2018/10/relationships/authors" Target="author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81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B9558-FC24-D3E1-5655-37BB7505B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54BB79-C392-1BBD-8316-D455AB760D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B8647-7D0C-8314-7028-AA4BEFF052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FBE2E0-33D0-5DA2-D7CB-8E6F280ED7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393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6F182-8134-AFB2-99F6-C7CDB3B7D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45C997-3975-E7FE-66FD-9C00ED0986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272DC5-C6A9-D435-0EC6-AA92F1E0E9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53965D-F2B0-C281-2851-725DAD7890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89579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73407-DE39-ECB1-7741-FED7AF981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7657DA-AEC5-70DA-4754-391B0FFB26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5CE3AC-262E-1713-FE47-0EC95485DE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9232D7-2D11-5B0C-D35F-B47DD4FE83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58208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93182-76D9-7D8E-EDCA-A6000FF41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01C92A-5F77-C464-FC66-7FB7A9FD17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4EAB29-D1C4-C7F0-1BC8-3B43572BEE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6141AB-C316-4BFC-EFA4-79F659DDD3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17124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A9729-7174-ABFB-0ADB-4D7C1D3EF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467C5A-8A2B-D591-9C37-05A256FE2A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4B04EA-1FA2-602A-961F-77D18BC789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DCD07E-E5EF-86A3-A1D3-C18E51F84A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64875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825AC-BF03-5988-5C16-0A682D346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AD951E-E35A-7EB5-EAA2-EF956B0FFC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F58222-ECC9-55EE-5515-C2F241EECE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222712-4EE1-C96C-79CC-35CBA624BF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75095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B84FE-EF01-C056-E95B-DF0D6A1AA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1F8319-6C7D-3FF0-7EDC-CBA40553BE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44F15B-21F5-FAD1-B4FA-3B8CF203CF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0B5DE9-5D20-710D-5540-43032A7C33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45583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BEB711-8E0E-BE43-6C70-94E50C88B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DC049-FA2B-4270-A7A0-0D335176A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CCAB6A-EF88-6728-F8B9-530A1FE86D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0D9D46-C2B0-C8D0-7F6B-26890A0E0B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4436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4C573-36B9-47FD-D761-DFE3887E6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6918FB-7315-B8D7-BB99-2423B8FD63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E286ED-8332-9F73-AD38-FCC36B523D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93D9BA-FBAE-B42A-9ABA-80F551E8A8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92423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1FA75-10D3-3479-E35B-1DC8D2B92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5ABA30-FE38-8ADB-CA96-91F867B886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34B8B1-991D-EE4E-FEFF-68C8075EC1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3FBA4D-128C-7B88-9484-45FC92E111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6275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F4AB0-DF5E-F3C4-6D06-2D7ED2AB6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105398-8132-D072-21C7-CEDEDFAE55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7811C8-0EAF-9E54-8C25-23B91BBFCC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E029FB-E809-33BA-9F76-1C04E4216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01183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6763C-316C-8F5A-722B-B7AF692E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D789CB-B8E3-61E5-F3E7-2AFFD34CA9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E67307-8C02-B765-93C6-587A3DFCA3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D55885-6C64-BC84-ED2E-2A0CC6EF1F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00063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B4FE50-F33F-CD15-6BC5-E7321CE29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F2B22C-9204-6E3F-F541-343493FA73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C08454-0D7E-A971-8006-9C8EDE1B6F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53F8E9-7D5D-0888-D7A0-3360CFA8E9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10814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BCDF5-5F5A-1AC2-4BA5-2DF93AB76E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7FC00E-E4CE-35F1-D2BB-569D925029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75852B-81BE-9E02-D881-A5F3A130FC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FCE92-860E-51CD-984D-C42F96416A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4912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3557C-ED99-E8A4-3650-6B37F929C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56E7D4-FE1B-9BC1-77D9-2688E25D18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B71E1B-669F-7099-6431-6C8BE9827D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867C86-DE7A-C09E-41DE-C5E90F32E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2303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B14D8-C254-31AA-7A84-7FFA08D79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09ED62-45A1-D9C2-E91D-BE62D33CCF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629FCF-FADD-E7C4-92AE-2E7088A682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806B63-E264-0F85-AF11-DE862CFCD4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54698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9FE7A-3402-7136-633B-47FC9641B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930BED-C11F-EF6D-92DF-1FA64D179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B9589-BC5F-DE27-3F67-12E788F39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AB0B16-6DD0-E57F-448C-A0110F5358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74067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A6AB6-840C-72F6-771E-65ADEF030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4B0960-DE4D-ECBE-4FF3-5AF64899A1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74FD11-A985-FBD7-31B5-7028C01C9F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986124-449A-598A-FA17-B9774EAE6F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354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DA01C-963B-92C9-9972-1766CDFA8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053013-5E16-0BC1-BAA1-95428AC42E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61737A-4E70-AA1E-95F2-D533F0A13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9C515C-717C-1BCC-60DF-F9FCD97DC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58755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7E832-692B-F6EB-ED3F-A620661C3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107B27-263E-F1CE-8684-61D634679D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66FFA8-7F25-435A-63B7-FDCDE8DD07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EE097A-B68D-730A-793B-2C4B9376CC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03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1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GB" sz="9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GB" sz="9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129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1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04901"/>
            <a:ext cx="11569700" cy="4279899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friends?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unkind behaviour?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use the internet for?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is family important?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exercise and sleep good for us?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foods are good for us?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at home?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out and about?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different feelings?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harms or helps people’s bodies and minds?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privacy and what should be private?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the different body parts?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money?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people the same and different?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it mean to be in a group?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I trust to ask for help?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we run a shop together?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volunteer?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jobs in the past different to now?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jobs do people around me do?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do I look up to?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friends?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699447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they can make friends.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friend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loneliness is and how to notice it.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 friend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explore the options in the story about making friends.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decide which characters are being good friends.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decide which character is lonely and how they might be feeling.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Find someone in the class they don’t normally play with and find out new things about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Think about new things they would consider trying to help them make friends.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Friends, loneliness, group, help, direct.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4503186-54DF-C49E-14A2-C9BEA5ED1F1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61213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unkind behaviour?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E869685-1855-4318-68F4-0EEA570816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108838"/>
              </p:ext>
            </p:extLst>
          </p:nvPr>
        </p:nvGraphicFramePr>
        <p:xfrm>
          <a:off x="180655" y="1284094"/>
          <a:ext cx="11830691" cy="430755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unkind behaviours, online and offline.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unkind behaviour can make others feel.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they can get help when people are unkind.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Joaquin can help other children.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about Joaquin and answer the questions.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unkind behaviour online and discuss what unkind behaviours are happening, how they’re making the person feel, and how they can get help.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 kind and unkind behaviour and say how they can get support for unkind behaviour.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why kindness at work is important and some jobs which need to show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Kind, unkind, internet, offline, behaviour, feeling, help, doctor, teaching assistant, builder.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86F61F8-1412-BD6C-0646-E6D755AC032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951175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7C7BB8-7729-C041-64DA-6C26C9BA1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D9E18DC-AC64-ABCF-7869-1B846BBEE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use the internet for?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8DA2EF7-B387-A23E-A02E-4C08E63C4D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690301"/>
              </p:ext>
            </p:extLst>
          </p:nvPr>
        </p:nvGraphicFramePr>
        <p:xfrm>
          <a:off x="180654" y="1412381"/>
          <a:ext cx="11830691" cy="403323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the internet is used in real life.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 internet could be used to find things out and communicate.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Outline how to make a safe choice when using the internet.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objects which use the internet.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where the internet might be used in pictures.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whether statements about the internet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about using the internet and answer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safest option in a range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or role-play making a safe choice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Identify how different jobs might use the internet.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connecting, message, tablet, safe choice, app.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2645D50-E972-1000-F94F-48944C2CCD9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23685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F4D74-A440-5376-5F52-60760DA77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C003CBA-57C1-6506-0E47-FB456A7A8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is family important?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42B57E6-BD53-6005-3C8E-07E3A0BF0B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073526"/>
              </p:ext>
            </p:extLst>
          </p:nvPr>
        </p:nvGraphicFramePr>
        <p:xfrm>
          <a:off x="180654" y="1007397"/>
          <a:ext cx="11830691" cy="489734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reasons families are important.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families can do for us.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other people who are in our lives.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picture of a family.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people in each scenario are families.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reasons why family members are important and identify these reasons within the scenarios about different families.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identify other people if our lives apart from family.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someone who cares for them in their lives.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family scenarios are safe or not and discuss who to talk to for support.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two jobs that support families and decide what would happen if they didn’t do their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Family, relatives, friends, acquaintances, trusted adults, refuse collector, childminder, librarian, stability, food, clothes, warmth, happiness.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D816D7-9CCE-981C-3EBB-39B38667FBC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37151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36276-E678-8626-EE66-0811DAC14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F8C9E78-F080-C66A-AA89-94EBCB85D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exercise and sleep good for us?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8018407-D8CC-4214-5F54-FF8306149A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8632"/>
              </p:ext>
            </p:extLst>
          </p:nvPr>
        </p:nvGraphicFramePr>
        <p:xfrm>
          <a:off x="180654" y="1007397"/>
          <a:ext cx="11830691" cy="48561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sleep is good for us.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being active is good for us.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we can make good choices to help us be more active and sleep better.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which people can keep us healthy and explain how.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being active and exercise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Try physical activities and see what happens to their breathing and heartbeat.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answer questions about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why we need sleep and how long we need to sleep for.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examples on the slide are good or bad for sleep.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healthy sleep habits they might want to try.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calming breathing.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Make healthy choices for the characters to help them have better routines to be more active and sleep better.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Sleep, active, exercise, bedtime, heart, breathing, happy, calm, relaxed, screen time, routine.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4CCBE31-D2D1-26C1-ECE0-9F9F04626EF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22097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D7D1A-6E7A-9D3A-4E1A-C03133E9B3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70B9DFC-9FC7-5E81-5B52-47EF0795D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foods are good for us?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AB3430-90F0-3958-E3B3-A60AAB9C58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187642"/>
              </p:ext>
            </p:extLst>
          </p:nvPr>
        </p:nvGraphicFramePr>
        <p:xfrm>
          <a:off x="180654" y="1117487"/>
          <a:ext cx="11830691" cy="462302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foods that are good for our health.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that sugar can impact the body.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look after teeth.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it means to be healthy.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where the foods on the slide come from and whether they are healthy.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example meals are balanced and healthy.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impact that eating too much sugar has on the body.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function of teeth and how to keep teeth healthy.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impact that eating too much sugar has on teeth.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to make the meal on the slide healthier.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different jobs that keep people healthy.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Healthy, fruits, vegetables, teeth, cavity, cavities, sugar, dentist, hygienist, dental nurse, toothbrush, fluoride, toothpaste, meal.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E1B3CFA-0F8E-19AE-B92F-0867B4DCBDF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75299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68C89-3D5B-F334-31E2-2D898B229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7128C2-31B8-1B0C-1BBC-D385F42AC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at home?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BA3F2B5-F878-97BF-E167-DCEB606738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324569"/>
              </p:ext>
            </p:extLst>
          </p:nvPr>
        </p:nvGraphicFramePr>
        <p:xfrm>
          <a:off x="180654" y="1574687"/>
          <a:ext cx="11830691" cy="3799299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risks and hazards in the home.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keep safe around common household hazards.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Be able to ask for help if they see a risk or hazard.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State if something is safe or unsafe.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hazards that might be at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decide safe choices for the character.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how to make risky situations safer.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asking for help when there is a risk.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checking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Safe, unsafe, hazard, risk, dangerous, lighter, medicines, cleaning products.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7E89CBD-523E-0FBE-1855-76F3591ECB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95914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5F6B1-B326-D234-3239-D3D476D0A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90CCB2D-00E5-2D33-6A12-F0522B48C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out and about?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7F3AFA-5E1F-3F07-0533-02E826CC1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018541"/>
              </p:ext>
            </p:extLst>
          </p:nvPr>
        </p:nvGraphicFramePr>
        <p:xfrm>
          <a:off x="180654" y="1686701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safe ways to cross a road.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Follow The Green Cross Code (some children may still need support doing this).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safe strangers they can ask for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safest choice when crossing a road.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and recall The Green Cross Code for crossing roads.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Apply their knowledge of The Green Cross Code to teach someone how to cross the road.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which choice is safest in a scenario.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safe strangers.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Green Cross Code, crossing, safe choice, safe stranger, think, stop, look, listen, wait.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F082478-0FB0-F132-1BFC-9DB43AF41EA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47325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065AD-6C25-DD88-5983-125AE991C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99FD499-33AF-7699-22D7-6EC620DE9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different feelings?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D6B32B0-8884-3C36-8E3B-F218389FAF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08950"/>
              </p:ext>
            </p:extLst>
          </p:nvPr>
        </p:nvGraphicFramePr>
        <p:xfrm>
          <a:off x="180654" y="1074959"/>
          <a:ext cx="11830691" cy="4665253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and recognise some emotions.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recognising and sharing feelings is helpful.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can feel different emotions at different times.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pictures and decide how each person is feeling.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which emotions the person is feeling and why they might feel that way.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emotions which people can recognise.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recognising emptions within a role play.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decide why they need help, who they could ask, and how they could ask.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decide on the emotions they are feeling, and who and how to ask for help.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practise a random act of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Emotions, feelings, colleague, happy, sad, proud, nervous, scared, worried, down. kindness, nature, thankful, grateful, breathing.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D9FF4E8-BFA0-655D-4351-6089B582BD4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083945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39DFF-ACF7-46CF-7166-1B9CD6030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6B3556B-7045-7912-4D2C-01AB9F7C4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</a:t>
            </a:r>
            <a:r>
              <a:rPr lang="en-GB" sz="32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harms or 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helps people’s bodies and minds?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B8FEDFC-F363-43AB-0224-9DB381A24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796631"/>
              </p:ext>
            </p:extLst>
          </p:nvPr>
        </p:nvGraphicFramePr>
        <p:xfrm>
          <a:off x="180654" y="1528967"/>
          <a:ext cx="11830691" cy="380006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things that can be helpful for bodies and minds.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things that can be harmful for bodies and minds.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whether the pictures are good or bad for our bodies and minds.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medicines are, how they make people feel, and how to safely use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which items are dangerous to put into/on different parts of the body.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on the impact they have on the character.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each character should stay safe.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jobs that keep people safe and explain how.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Harmful, helpful, medicines, ears, eyes, mouths, noses, skin, addiction, sugar, caffeine, tea, coffee, alcohol, bodies, minds.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5237E11-15E8-F869-8159-3C61C1D5A5F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01600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336D6-42A9-F9E7-0D44-94E94F63E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D4751E4-0D28-28FE-AE56-D8261C5CA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privacy and what should be private?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9975A49-C78F-8A89-DFD7-A0A50C813A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70245"/>
              </p:ext>
            </p:extLst>
          </p:nvPr>
        </p:nvGraphicFramePr>
        <p:xfrm>
          <a:off x="180654" y="1039867"/>
          <a:ext cx="11830691" cy="489734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what “private” and “permission” mean.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private parts of their body.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trusted adults they can talk to if they have concerns.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they could respect someone’s privacy.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connection between four pictures.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concepts of privacy and permission, and see how they apply in a range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private body parts and recognise why people have underwear.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advice about keeping bodies and private parts safe, using advice from the NSPCC’s Talk PANTS programme.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ways to respect people’s privacy at home and in school.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jobs which involve asking for permission.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Private, privacy, permission, trusted adult, private parts, vulva, vagina, penis, testicles, bottom, buttocks, nipples.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8F66530-FA0C-2856-3F25-D17D135229D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62341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03887F-695E-5E81-E47D-7EDBE8274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5134641-85C7-1FC4-18A9-E51EA2356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558CB83-8F7B-B4C3-B441-3FD2977C4E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459246"/>
              </p:ext>
            </p:extLst>
          </p:nvPr>
        </p:nvGraphicFramePr>
        <p:xfrm>
          <a:off x="180654" y="1390741"/>
          <a:ext cx="11830691" cy="403323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people have different personal boundaries.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and describe some personal boundaries.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is and what is not okay in some social situations.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Rate how they feel on a scale in different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personal boundaries are and consider their own.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is and what is not okay in different social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another child’s relationships in different scenarios and suggest good choices they can make to improve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to do if someone doesn’t respect your boundaries.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situation involving permission at work.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Personal boundaries, comfortable, uncomfortable, permission, respect,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08F508F-2744-FDDA-64D6-FE9E8816BF3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529888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86241-5CDD-3961-F4F0-25BADB785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B6F5A83-3423-014B-3340-D91535846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the different body parts?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7C1DB2-0699-D885-0DDF-C8C09668DF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326532"/>
              </p:ext>
            </p:extLst>
          </p:nvPr>
        </p:nvGraphicFramePr>
        <p:xfrm>
          <a:off x="180654" y="1295046"/>
          <a:ext cx="11830691" cy="430755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some different body parts.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Know the scientific names for different private parts.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keep body parts private.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the male and female animals.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Sing the song and list some different body parts.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Make up a new song with different body parts.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that some body parts are private and how to keep these private.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the names of different private parts and where they are on the body.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to do and say if people don’t respect bodily privacy by exploring the scenarios.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the body parts on the diagram.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Decide which body part each job works with.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Genitals, vulva, vagina, penis, testicles, scrotum, bottom, buttocks, nipples, consent, privacy.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92C9B9E-8336-5817-D185-377655880D5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9010396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CCD3C-E82B-D1A9-55F4-24D3A01A0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62B4DFB-7AF7-6754-85AD-C8CFEC5A7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9D917BD-7B77-CE2F-4A6B-4BB98BE106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273141"/>
              </p:ext>
            </p:extLst>
          </p:nvPr>
        </p:nvGraphicFramePr>
        <p:xfrm>
          <a:off x="180654" y="1273275"/>
          <a:ext cx="11830691" cy="434870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money is and what it is used for.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some different ways to pay for things.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keep money safe.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current knowledge about money in a quiz.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different ways to pay for things.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adults and children can get money.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people spend money 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keep money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new learning in a quiz.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compare salaries of three different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Money, bank, bank account, bank card, contactless, cash, phone, smartwatch, pocket money, need, want, free, salary.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C2C1FD1-B084-0197-DEB0-E5C7AF85BEB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249235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BA742-ED7A-C525-1430-4D47ECA57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3BAB5D6-B010-9CE2-70C1-DDF90737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people the same and different?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4F1DDC0-DD1F-6493-FA0E-FF773DEBDA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899352"/>
              </p:ext>
            </p:extLst>
          </p:nvPr>
        </p:nvGraphicFramePr>
        <p:xfrm>
          <a:off x="180654" y="1656047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they all have likes and dislikes.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people have different interests.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Respectfully respond to differences.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likes and dislikes.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Ask other children what they like and respectfully respond to differences.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say how the characters could be more respectful.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scenario and say how the characters were being respectful at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Respect, likes, dislikes, differences, culture, friends,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895E0A9-2651-1739-511A-73A5315C946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327239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259D3-4936-A445-51A4-9539E974D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9F6857B-E410-6117-FC1F-ED85ACFB5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it mean to be in a group?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183DC1-BD67-5EA9-60C8-DDE7E5986E03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656047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they all have likes and dislikes.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people have different interests.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Respectfully respond to differences.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likes and dislikes.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Ask other children what they like and respectfully respond to differences.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say how the characters could be more respectful.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scenario and say how the characters were being respectful at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Respect, likes, dislikes, differences, culture, friends,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E7433D-1CB9-80B8-04F4-1BA446DE5FC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5135823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F1E372-5C3D-3B8B-40E5-7F1DECCDA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D3AE179-06F6-511B-1050-656667B0A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I trust to ask for help?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524F88-CE2D-98BF-3163-93BF3DBEB8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023974"/>
              </p:ext>
            </p:extLst>
          </p:nvPr>
        </p:nvGraphicFramePr>
        <p:xfrm>
          <a:off x="180654" y="1391807"/>
          <a:ext cx="11830691" cy="407438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who can help them at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Find help within the classroom.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how to contact emergency services.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helps them at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steps that can be taken when they need help in the classroom.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a character can receive help in the classroom.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the emergency services.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steps of what to do in an emergency and act out what to do if you see a fire.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two scenarios about asking for help.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Fire service, emergency call handler, police, ambulance, headteacher, teacher, teaching assistant, office staff, lunchtime supervisor, friends, emergency, manners, please, thanks.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B4F67B6-43BC-39B9-BDCC-71F620963C8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42943591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B98E0-F0B6-1E5D-F03D-D60E049F1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F561CC3-18E6-DF4D-84BA-C401E9533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we run a shop together?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2748B1-EFDA-DC73-1F69-BC2AB885D4B3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528967"/>
          <a:ext cx="11830691" cy="352574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language used by sales assistants and customers in shops.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language used by sales assistants and customers within a shop.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jobs help to keep people healthy.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and think of a question you could ask.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Practice using language that people would use in a shop.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being in a shop and practise using the language practiced.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which role they enjoyed more.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Farmer, plumber, doctor, chef, teacher, parents, carers,  stationery, sales assistant, customer, coworker, please, thank you.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357813E-029F-997E-0C9A-089707E78EF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620832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CD707-6857-7487-13A0-6DE27801D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E1DC681-A208-8BAC-E805-74EFFF655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volunteer?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FFEA53-825B-899A-E1A1-29AED4FB34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609241"/>
              </p:ext>
            </p:extLst>
          </p:nvPr>
        </p:nvGraphicFramePr>
        <p:xfrm>
          <a:off x="180654" y="1528967"/>
          <a:ext cx="11830691" cy="380006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volunteer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they can volunteer at school or at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stay safe when volunteering.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they can help in the classroom.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volunteering and explain what volunteers are.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scenarios and say whether each person is volunteering.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people can stay safe when volunteering.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examples of how they can volunteer at school or at home and role play doing them.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Volunteer, volunteering, chores, people, animals, the environment, librarian, paid, animal shelter.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80E529C-DAAE-35A2-6FC8-5C8EC649322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628212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7078C-8D3A-9D4A-3740-00E082C32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DF8DB9-440B-A5B8-A1A7-6FA1410D7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jobs in the past different to now?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55A7F82-E202-088B-2C05-C10131A4B1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408741"/>
              </p:ext>
            </p:extLst>
          </p:nvPr>
        </p:nvGraphicFramePr>
        <p:xfrm>
          <a:off x="180654" y="1391807"/>
          <a:ext cx="11830691" cy="407438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jobs are shown differently in stories.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that technology can help people with their jobs.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jobs in the past are different to jobs now.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the pictures to decide which of the jobs help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Peter’s farm and identify the tools he used in his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Julia’s farm and identify the tools she used in her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in pairs how the farms in the stories are different.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which story was set in the past and which was set in the present.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farmer had the easier job.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Farm, farmer, milk, bucket, stool, udders, sickle, scythe, wheat, basket, fruit, pump, watering can, milking machine, combine harvester, robotic harvester, irrigation system.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BD5E938-5EA7-B2CB-9392-279DCC5B913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952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224342-9B55-7ABA-44C2-9CFEC5F5A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92FD005-0495-A26F-541D-5DBD70F30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jobs do people around me do?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C79D8E2-D540-E077-8653-BBBF6402E2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275861"/>
              </p:ext>
            </p:extLst>
          </p:nvPr>
        </p:nvGraphicFramePr>
        <p:xfrm>
          <a:off x="180654" y="1487501"/>
          <a:ext cx="11830691" cy="380006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jobs are made up of tasks.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similarities and difference between some jobs.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some jobs to different subjects at school.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jobs that people in school do.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if they know anyone who does the jobs on the slides.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jobs with the tasks the job involves.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two jobs are similar and different.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which school subjects could help with each of the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Similarities, differences, beekeeper, vet, gardener, nurse, animal rescuer, farmer, subjects, tasks.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7F99B25-584A-C989-2401-502EB995AF0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4403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966E9-740D-772C-D641-4979ABFF0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E2BE346-A0B5-3FA0-3522-633FD1DE1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do I look up to?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D738F6B-0B0A-DF32-C545-F6D5631663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825011"/>
              </p:ext>
            </p:extLst>
          </p:nvPr>
        </p:nvGraphicFramePr>
        <p:xfrm>
          <a:off x="180654" y="1639900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role model is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some examples of role models.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things they enjoy.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stories about two inspiring people and answer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role models are and think of some examples.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role model.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classmates’ role models and decide if they make good role models.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reflection questions.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Role model, scientist, Paralympian, sprinter, artist, space scientist.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3E2503D-D8DF-F0AE-98DC-24298A2244C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727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6879</TotalTime>
  <Words>3648</Words>
  <Application>Microsoft Office PowerPoint</Application>
  <PresentationFormat>Widescreen</PresentationFormat>
  <Paragraphs>437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1 curriculum</vt:lpstr>
      <vt:lpstr>How can I make friends?</vt:lpstr>
      <vt:lpstr>What is unkind behaviour?</vt:lpstr>
      <vt:lpstr>What do people use the internet for?</vt:lpstr>
      <vt:lpstr>Why is family important?</vt:lpstr>
      <vt:lpstr>Why are exercise and sleep good for us?</vt:lpstr>
      <vt:lpstr>Which foods are good for us?</vt:lpstr>
      <vt:lpstr>How can people stay safe and happy at home?</vt:lpstr>
      <vt:lpstr>How can people stay safe and happy out and about?</vt:lpstr>
      <vt:lpstr>What are the names of different feelings?</vt:lpstr>
      <vt:lpstr>What harms or helps people’s bodies and minds?</vt:lpstr>
      <vt:lpstr>What is privacy and what should be private?</vt:lpstr>
      <vt:lpstr>What are personal boundaries?</vt:lpstr>
      <vt:lpstr>What are the names of the different body parts?</vt:lpstr>
      <vt:lpstr>What is money?</vt:lpstr>
      <vt:lpstr>How are people the same and different?</vt:lpstr>
      <vt:lpstr>What does it mean to be in a group?</vt:lpstr>
      <vt:lpstr>Who can I trust to ask for help?</vt:lpstr>
      <vt:lpstr>Can we run a shop together?</vt:lpstr>
      <vt:lpstr>How can I volunteer?</vt:lpstr>
      <vt:lpstr>How are jobs in the past different to now?</vt:lpstr>
      <vt:lpstr>What jobs do people around me do?</vt:lpstr>
      <vt:lpstr>Who do I look up to?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Emily Adkins</cp:lastModifiedBy>
  <cp:revision>623</cp:revision>
  <dcterms:created xsi:type="dcterms:W3CDTF">2021-12-13T14:38:16Z</dcterms:created>
  <dcterms:modified xsi:type="dcterms:W3CDTF">2026-05-23T22:14:47Z</dcterms:modified>
</cp:coreProperties>
</file>