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6"/>
  </p:notesMasterIdLst>
  <p:sldIdLst>
    <p:sldId id="256" r:id="rId3"/>
    <p:sldId id="1029" r:id="rId4"/>
    <p:sldId id="1008" r:id="rId5"/>
    <p:sldId id="1009" r:id="rId6"/>
    <p:sldId id="1011" r:id="rId7"/>
    <p:sldId id="1012" r:id="rId8"/>
    <p:sldId id="1016" r:id="rId9"/>
    <p:sldId id="1017" r:id="rId10"/>
    <p:sldId id="1018" r:id="rId11"/>
    <p:sldId id="1019" r:id="rId12"/>
    <p:sldId id="1020" r:id="rId13"/>
    <p:sldId id="1022" r:id="rId14"/>
    <p:sldId id="1023" r:id="rId15"/>
    <p:sldId id="1025" r:id="rId16"/>
    <p:sldId id="1026" r:id="rId17"/>
    <p:sldId id="1030" r:id="rId18"/>
    <p:sldId id="1014" r:id="rId19"/>
    <p:sldId id="1013" r:id="rId20"/>
    <p:sldId id="1010" r:id="rId21"/>
    <p:sldId id="1015" r:id="rId22"/>
    <p:sldId id="1021" r:id="rId23"/>
    <p:sldId id="1024" r:id="rId24"/>
    <p:sldId id="40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45" d="100"/>
          <a:sy n="45" d="100"/>
        </p:scale>
        <p:origin x="936" y="48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8/10/relationships/authors" Target="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8B2E16-901B-455D-5002-41EEAED6E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87BA47-4F95-C394-50FC-47B2DECA72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A24970-90F7-BE0F-5098-D111FD43CF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5FBC0-B763-023A-35EC-2C861AD826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0335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10ED-FFE9-625C-011B-520F063B7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799DB7-D81F-7123-213D-5266282E82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6FD4ED-E2C6-D806-CB7E-315AF55C6D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22E1F4-11DE-000D-2C9C-74A8F75982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947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A47AE-9430-0AB1-8EA2-32AD12ACA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15C8E6-FC04-E9B0-8692-015955330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A4D3EB-BF62-DFF2-1B19-79E7408EDC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FE18F8-11E9-DA73-27C1-B0F4BADD87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786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91FF3-91BA-8086-945E-2154C299A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569EC5-C81B-3728-8D2C-CF0FF10FA3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7548FF-62A6-1F1B-0A9B-1304DF9215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DE8652-AC3E-2433-9B52-B082B8E853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835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101AE-3D8B-B123-622E-2853AF97B6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F242B3-F0F2-95BC-F27A-8185928CD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330B53-577E-F5A7-34A1-95945E549A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D28F7-A126-C933-6A93-701C68B2A2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9330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79A60-93E5-BDFA-F4AD-9F2120930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C1B0D4-DBDF-8A7F-9DA4-4349777C80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505251-A920-DAA5-188A-67A1DDB817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23D412-F2F9-A288-D141-D6E1181AB4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3932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7F04A-C036-37C0-F638-92FF390ED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94EB53-BC7C-A486-4CD6-F88965C054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C3A42C-D8DE-7AEA-B543-BEBADCABA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BE86A2-3738-F454-6365-25F6641B2B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2878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F5B22-C1E1-B70A-CEDC-400827442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E4BCFA-501F-6A7C-1077-63AB6C28E0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F66B33-4386-E754-19AF-595EF47B9E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0DEC2A-EC80-E3C6-CA40-C3EE0148C7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7158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DDFC4-F499-5D2F-0579-9E1A8B271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3E4106-5C29-8686-B750-1AA0BD0C9C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76587A-0750-32AB-0CAF-401C7EA8B1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550CD3-B153-536C-27C3-34845AA95D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3958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A9045-EB23-3CC4-2E50-61F58CE83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9307F0-111E-F086-F547-9686CF14E4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9D0AAE-4872-B30C-B469-502A7C1E2C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953AF9-32EB-EC6C-443A-0FEFF9A6C5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88167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A2419-5D96-EE65-5A62-CB528177B6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EF26A9-CCA2-8FC0-5FCF-41EDB7BBA0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562BE4-D875-B3C6-555F-680A848537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8A40DA-6DFE-5C1C-02AE-3703317FAF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13145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C39B9-E18F-E09A-595D-9FCAE21EF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5E7A7A-5F79-1EBB-338E-B26E02A743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919F4F-4017-D695-3C1A-F352C06846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B03D77-8881-D739-F248-76E6D1EE3C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73232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CFE4E-84E9-511D-4984-722317C7E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88BF68-B237-AF36-0D82-2D1E2255CF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6061CB-2C6E-1F05-FCC0-660A4296DA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E520D9-CB9E-3D88-4459-03534871CC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05190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14452-D77D-0A84-8328-0153E2593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D9A2FB-9B74-2445-2D2A-2347443990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AE79B6-BCB7-4409-7F13-31DD5EE1F9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351D48-F1A5-AD33-E2BF-9E60D675E0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511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1AB49-FE46-E936-72D6-C34BA804C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CBE5C1-59E2-B9CE-4AB8-94571A80C4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FEC74-E321-5DEC-F6F1-CEAC0D618C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209E9F-79CE-B193-9AFE-E14FEF2379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7630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F54CC-F56F-A6B9-42EB-4DC30E861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BFA8AF-CA10-1B02-6E03-2E553CB86A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9AEB09-D142-1E4E-F926-7E35993F58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BE35EA-882E-7F8E-3B72-977431F0E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6123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4876E-3D67-852B-9E10-8D5A44DA2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580920-0172-8F77-3E64-3A2B1BA896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190DDC-9621-6235-7DF0-B14FAE782D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512EB7-934F-DFAD-03F2-7905B0A36F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679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4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4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200598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7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online friendships look like?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cyberbullying?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personal data and how is it shared online?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family look like?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healthy diet?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keeps you safe when you go out?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look after their mental health?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loss impact people’s emotions?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 and what is consent?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during puberty?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gambling?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respectfully manage conflicts?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should we respect living things?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7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7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stereotypes affect careers?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different jobs work together?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do different types of work?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stories contain accurate careers information?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subjects at school link to jobs?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achieve a goal?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online friendships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862926"/>
              </p:ext>
            </p:extLst>
          </p:nvPr>
        </p:nvGraphicFramePr>
        <p:xfrm>
          <a:off x="180654" y="112699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knowing people online is different to knowing someone in person.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they can get support and strategies they can use if they feel uncomfortable with online friendships. 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to identify who to trust online and that people can be anonymous online.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ways people can interact with friends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answer the questions about each of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discuss the four questions about each of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 pairs, role play, draw, explain, or rewrite the scenario so that it shows being a good online friend.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Optional: Listen to the scenarios and decide whether the person is acting professionally or unprofessionally.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Friends, friendships, online, professional, unprofessional, interact, social media, catfishing, pressure,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4767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C141A-B9B2-AAEB-55E6-BE3329510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5948EE7-A789-8372-F268-12547CD48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cyberbullying?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BB48A14-4410-FB02-5414-220598F6CE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626966"/>
              </p:ext>
            </p:extLst>
          </p:nvPr>
        </p:nvGraphicFramePr>
        <p:xfrm>
          <a:off x="180654" y="1221898"/>
          <a:ext cx="11830691" cy="4414203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cyberbullying.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types of unkind behaviour online.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people can get help if they are being cyberbullied.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kind and five unkind behaviours and define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we can communicate both online and offline and discuss how people can be unkind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unkind behaviours to their definitions.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they can get support for unkind behaviour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cyberbullying.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decide on the type of unkind behaviour online.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scenarios are examples of cyberbullying.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about the jobs which help to stop cyberbullying and decide why they are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Catfishing, harassment, trolling, provoke, embarrass, bullying, cyberbullying, unkind behaviour, block, report, content moderator, app developer, helpline worker.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50C938-B081-F612-BBC3-E49C833C00C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070526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C6F10-34A5-4E88-FAB8-4F1A8C9CB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B5DDABC-E802-5A24-304A-B7BDEECD0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personal data and how is it shared online?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B0C8CB6-BBBF-6D94-CA5A-2EFD15CDE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200077"/>
              </p:ext>
            </p:extLst>
          </p:nvPr>
        </p:nvGraphicFramePr>
        <p:xfrm>
          <a:off x="180654" y="1221898"/>
          <a:ext cx="11830691" cy="438715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personal data is and identify if it has been shared deliberately or by accident.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ways to protect personal data while using the internet.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things they do online leave a digital footprint which can be used to target them.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types of personal information people might share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Judge whether personal data has been shared deliberately or by accident.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and answer questions in a quiz about protecting personal data.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accepting terms and conditions or cookies can affect someone’s online experience.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leaving a digital footprint and the consequences.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the most important points around personal data.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protecting personal data.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personal data, notification, targeted ads, digital footprint, terms and conditions, cookies.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E8E0953-381E-E3BB-1228-AA604BD8784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014202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B2487-D07D-D2FC-9DAF-5150535A9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54DA9E5-7964-774A-A55F-0C38D8509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family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5CE3A51-CD22-3388-C307-18C4B07383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814251"/>
              </p:ext>
            </p:extLst>
          </p:nvPr>
        </p:nvGraphicFramePr>
        <p:xfrm>
          <a:off x="180654" y="1015729"/>
          <a:ext cx="11830691" cy="490531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that families help and care for each other.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personal boundaries and why they are important in families.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what a trusted adult is.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that families can care for and support each other.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identify how each family member is helping to care for one another.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personal boundaries are and then decide if the boundaries listed on the slides are okay or not for families to set.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setting boundaries.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trusted adults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characters in the scenario </a:t>
                      </a:r>
                      <a:r>
                        <a:rPr kumimoji="0" lang="en-US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are showing healthy family life and</a:t>
                      </a: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 are respecting boundaries.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Match the words with the definitions and decide which scenario is showing which definition.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Helping, empathy, protection, care, respecting differences, personal boundaries, trusted adults, global nomad, third culture kid, cross-cultural kid.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CE33E26-06E0-3298-040D-CB58ED068B6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036585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DE0D0-A2DE-6C45-2CCF-927BEB3AE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3E91C0E-7D0A-54D9-921C-0476E2129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healthy diet?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C37EB35-DACD-55F4-05B9-3E691AB90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106938"/>
              </p:ext>
            </p:extLst>
          </p:nvPr>
        </p:nvGraphicFramePr>
        <p:xfrm>
          <a:off x="180654" y="1196485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to help look after teeth and why it is important.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have a balanced diet and why it is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the words to make a full sentence.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decide what will happen if the person continues unhealthy habits over time.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healthy habits can impact teeth.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eat well guide and think about examples of each food type as well as the nutritional content of food.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food wrappers and discuss what the information means.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and how to ask for help if worried about food or eating.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to make each example meal more balanced, and then design a balanced meal or balanced menu for the day.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Teeth, digestion, nutrients, vitamins, minerals, protein, carbohydrates, dairy, fat.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C49891-5EAB-52F9-B89B-44F8CEAB262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983779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32636-40E1-89E7-D17E-46B7DBFB5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C67E698-C038-4CCF-A56E-C802A8438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keeps you safe when you go out?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1F1D2ED-A947-985C-685C-C961C43CA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430446"/>
              </p:ext>
            </p:extLst>
          </p:nvPr>
        </p:nvGraphicFramePr>
        <p:xfrm>
          <a:off x="180654" y="12768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key safety points related to roads, rail, water, and fireworks.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when to call the emergency services.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State how to effectively call the emergency services.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Correctly order the steps in The Green Cross Code.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Assess and evaluate risks in different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hazards in their local area.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it is appropriate to call the emergency services in different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Role-play calling the emergency services.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learning points in a quiz.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the pros and cons of working as an emergency call handler.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Green Cross Code, hazards, risks, risky, roads, railways, water safety code, fireworks, emergency services, call handler.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DA29143-A363-20C6-E3FB-A8CB8B4BB69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869636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017FE-6268-8897-CFAF-814F70540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9752FEC-4DE2-193D-C70D-EFFC512CD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look after their mental health?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6E80A6A-97B8-7361-A22F-3094FFC52B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013058"/>
              </p:ext>
            </p:extLst>
          </p:nvPr>
        </p:nvGraphicFramePr>
        <p:xfrm>
          <a:off x="180654" y="1401318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looking after your mental health is as important as looking after your physical health.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which can support with positive mental health.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activities and rank them from most enjoyable to least enjoyable.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ways to look after mental health. Then decide which ones of these are being used in a scenario.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self-care strategies and practise using them. Then reflect on which one they liked the best.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an advert, TV or radio script, or role play which promotes self-care strategies.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Self-care, community, gratitude, kindness, mindfulness, positive self-talk, nature, calming breathing, promote.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C23612F-9790-672A-B8B7-06FF66C6B6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63841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901001-ACD3-03D0-AC41-C9EB4C050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92A5C7-BCDB-5AB9-9853-20761CE50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loss impact people’s emotions?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79CFDB-76CB-C5CA-52B7-AA5BCC5067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424782"/>
              </p:ext>
            </p:extLst>
          </p:nvPr>
        </p:nvGraphicFramePr>
        <p:xfrm>
          <a:off x="180654" y="1164586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loss and grief and explain how they link together.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grief can change over time and how it can impact behaviour.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of getting support with loss and grief.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loss and grief and explain the link between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people might behave when grieving.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why the people are grieving, how it’s making them behave, and how this has changed over time.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different strategies for getting support with grief and decide which characters in scenarios have used these.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importance of helping others with grief and how to do this.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three careers which support people with loss and grief and discuss which skills they might need for these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Loss, grief, grieve, grieving, divorce, death, celebrant, funeral director, counsellor.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F83CED8-5BDC-6286-E608-6756033BB48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65942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9278B-DC72-BDEA-FFC4-18F84F11BA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C00D1D5-04C7-084C-EDB2-27931DA7D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 and what is consent?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E5D684-647D-C025-55A1-D3C86560C6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465881"/>
              </p:ext>
            </p:extLst>
          </p:nvPr>
        </p:nvGraphicFramePr>
        <p:xfrm>
          <a:off x="180654" y="1143320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personal boundary is and suggest different types of personal boundaries people might have.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consent is and recall some situations when consent is needed.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is okay and not okay </a:t>
                      </a:r>
                      <a:r>
                        <a:rPr kumimoji="0" lang="en-GB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when it comes to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personal boundaries and consent.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a boundary and a personal boundary.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different types of personal boundaries.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what to say if someone doesn’t respect a personal boundary.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consent has been given in a range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sentences to explain personal boundaries and consent, and invent a scenario where someone asks for consent and their decision is respected.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 counsellor could give to improve a relationship.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Personal boundaries, consent, permission, respect, comfortable, uncomfortable, trust, relationship.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7B840DD-7C08-1C16-CDC4-43DA588DA18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496307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C1AB36-872B-E1C8-4459-3224C2DD7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C126EB3-6E9C-F901-722B-D0421153D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during puberty?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6962861-21F9-7521-906E-4079891882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664749"/>
              </p:ext>
            </p:extLst>
          </p:nvPr>
        </p:nvGraphicFramePr>
        <p:xfrm>
          <a:off x="180654" y="1090157"/>
          <a:ext cx="11830691" cy="468509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physical and emotional changes that happen during puberty.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happens during the menstrual cycle and how to  manage this.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be hygienic during puberty.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facts are true or false about puberty.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menstruation is, which products can be used whilst menstruating, and the emotional impact of menstruation.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wet dreams, erections, the voice breaking, and facial hair.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vulva hygiene.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some self-care strategies to help support changes that happen during and after puberty.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penis hygiene.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thoughts, feelings, and where to get support during puberty.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Puberty, mood swings, hormones, facial hair, wet dreams, voice breaking, erection, menstrual cycle, period, uterus, sperm, embryo, egg, vulva, vagina, penis, tampons, pads, menstrual cups, period underwear, emotions, feelings.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38FE2E3-08FE-009C-2D7C-DEFF7DD2062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97804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C2435-BE88-36D1-28DD-A4430639C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32E820C-86F0-749A-EC53-C0D778CDD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gambling?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4AC8A82-FD12-AA2F-5373-A441FC79F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490653"/>
              </p:ext>
            </p:extLst>
          </p:nvPr>
        </p:nvGraphicFramePr>
        <p:xfrm>
          <a:off x="180654" y="1536727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gambling is and give some examples.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 risks of gambling and explain some of the negative effects.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gambling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and evaluate the risks of gambling.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effects of gambling in relation to a scenario.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loot boxes should be considered gambling.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keep money safe.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jobs related to gambling.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Gambling, bet, betting, risk, addiction, dopamine, loot box, gambling app, bank account.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33B8210-57B2-E2AE-C86B-D81E5B7BDAA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914951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0E9E0-2FF9-5692-3EDE-83D8BA31DC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62D0EDF-11D3-A2B9-5336-F8AE5CE55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respectfully manage conflicts?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DDAEE8B-7187-377E-E116-A139CD7AB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752554"/>
              </p:ext>
            </p:extLst>
          </p:nvPr>
        </p:nvGraphicFramePr>
        <p:xfrm>
          <a:off x="180654" y="1355971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strategies to help deal with disappointment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strategies which help to deal with conflict.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each statement could be more polite.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strategies which help to manage disappointment.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if the characters managed their disappointment well.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that conflict can make us feel.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strategies which help to respectfully manage conflict.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if the characters managed the conflicts well.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managing disappointment or conflict in a positive way.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how conflict and disappointment can happen in a work setting.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Conflict, disappointment, manners, frustration, feelings, compromise.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DC4C4FD-922E-8F6F-C536-3AFD9776BFC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68751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290D8-275D-44DA-F56D-BB8D30A3B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C4669D1-F091-CFA4-946C-1D73FD2CE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should we respect living things?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21863C4-F2C1-0B3B-4A96-E8E420C91D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979802"/>
              </p:ext>
            </p:extLst>
          </p:nvPr>
        </p:nvGraphicFramePr>
        <p:xfrm>
          <a:off x="180654" y="1270243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should care for living things.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show empathy for living things.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show empathy for others.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key words and put them in sentences.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photographs of different environments and decide if they have been treated with 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scenarios and decide if empathy or compassion has been shown in each of them. If not, role play how to show empathy or compassion.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to show empathy, compassion, and respect in a scenario.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and label an environment which has been treated with respect.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which have jobs linked to protecting the environment.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Empathy, compassion, environment, respect, zoologist, recycling officer.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DE056C8-BBA8-A662-15A4-8FB9D90B64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85402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A2FE3-E583-31B1-049A-136EFC0ED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C052BE-EA82-93CA-66E4-1870CA7B4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stereotypes affect careers?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9EE3CB9-74C4-FFB4-7B1A-B7A2A719F7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469940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stereotype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challenge stereotypes.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quick sketch of a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 scenario about making assumptions.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stereotypes.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answer questions about stereotypes.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challenge stereotypes in a calm and respectful way.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how to challenge stereotypes.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pictures from the starter and reflect on stereotypes about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Computer games tester, stereotype, opinion, assumption, calm, respectful, challenge.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58EB876-007C-6618-DB1F-0CA5F256C6F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9954033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B685B-442C-501F-5BFE-56124488E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9317376-C811-8206-C6F0-DFE4F487D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different jobs work together?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40D466A-26AE-32FB-7810-86051A6AB2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550126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organisations have different job roles.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roles are required in an organisation in order for it to run.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job roles in schools.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questions about what would happen if people in school didn’t do their jobs.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Work in teams to sort and deliver letters throughout the classroom.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jobs in a restaurant and discuss what would happen if they didn’t do their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Chef, teacher, teaching assistant, caretaker, office staff, headteacher, delivery centre, letters, addresses, delivery driver, waiting staff, cleaner, manager, kitchen assistant.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791435D-7648-AAC3-62AD-21E3D82BABB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760892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do different types of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270431"/>
              </p:ext>
            </p:extLst>
          </p:nvPr>
        </p:nvGraphicFramePr>
        <p:xfrm>
          <a:off x="180654" y="12641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people do jobs for different reasons.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unfair barriers people face at work and how to challenge or overcome these.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which jobs they might like to do and why.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why Ben is doing his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personal profiles and use the information to determine why each person is doing their job.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on unfair barriers at work.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what the unfair barriers are and how to challenge or overcome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future paid careers.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Animal care assistant, skills, interests, salary, kitchen assistant,  CEO, costumer designer, lifeguard, bank manager, discrimination, interview, minimum wage.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AEC79-3DE3-C2F3-A5A3-F3AA60911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743C829-3AF8-3ED0-E741-BB639BB57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stories contain accurate careers information?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733206C-13E8-AB45-4B86-3E0C6C5F19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771339"/>
              </p:ext>
            </p:extLst>
          </p:nvPr>
        </p:nvGraphicFramePr>
        <p:xfrm>
          <a:off x="180654" y="1559052"/>
          <a:ext cx="11830691" cy="378104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themes about work within stories.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Use critical thinking skills to make decisions about careers information.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/>
                          <a:ea typeface="Open Sans"/>
                          <a:cs typeface="Open Sans"/>
                        </a:rPr>
                        <a:t>Identify whether information about careers in stories is accurate.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if stories have themes about work and what the themes are trying to tell the reader.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themes about work in the two stories read to the class.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critical thinking skills to decide if Big Foot is real.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critical thinking skills to decide if two jobs are real.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accurate and inaccurate careers information in stories.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Theme, career, critical thinking, accurate, job advert, interview, evidence, facts, personal feelings, job description.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1EFCC8D-5B17-E1EA-4FB0-8645CFC1392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4244058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8EDF3-4E40-7494-2400-1527E14E3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2127091-24DC-C940-3467-297FD0EC9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subjects at school link to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F9E9123-F324-6201-D6C9-E62C2348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556575"/>
              </p:ext>
            </p:extLst>
          </p:nvPr>
        </p:nvGraphicFramePr>
        <p:xfrm>
          <a:off x="180654" y="1357031"/>
          <a:ext cx="11830691" cy="409651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jobs which use the skills learnt in different subjects at school.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most jobs use more than one skill.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subjects they enjoy and link these to some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their favourite subject is, why they like it, and some skills they might use in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some jobs that use the same skills that different subjects at school also use.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Classify jobs into Venn diagrams.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some subjects they enjoy; how these link to jobs they’ve explored; how those jobs interest them; and what they can do to find out more.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Careers, skills, subjects, problem solving, numeracy, writing, reading, observation, critical thinking, creativity, artistic skills, organising, research skills, teamwork, attention to detail, confidence, caring, open-mindedness, Venn diagram, classify.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4CA0AEF-60A7-7EA7-E027-C10662F02D9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5192440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F06865-492F-0B57-2CAE-3F4F63DDB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6441CC6-9766-4DCE-97B4-1990168F8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 achieve a goal?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C7FD37D-49B4-338B-D497-5F07B1AB77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085435"/>
              </p:ext>
            </p:extLst>
          </p:nvPr>
        </p:nvGraphicFramePr>
        <p:xfrm>
          <a:off x="180654" y="1729562"/>
          <a:ext cx="11830691" cy="31912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goals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set goals in different ways.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what goals are and where we can set them in our lives.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how to set goals using RAM and backwards action planning.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setting goals for others using RAM and backwards action planning.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setting their own goals using both RAM and backwards action planning.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 goal setting went.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Goals, RAM, backwards action planning, pros, cons.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BE7990B-5A02-F085-AA9C-E140DE2415D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2202070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6868</TotalTime>
  <Words>3313</Words>
  <Application>Microsoft Office PowerPoint</Application>
  <PresentationFormat>Widescreen</PresentationFormat>
  <Paragraphs>372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4 curriculum</vt:lpstr>
      <vt:lpstr>What do online friendships look like?</vt:lpstr>
      <vt:lpstr>What is cyberbullying?</vt:lpstr>
      <vt:lpstr>What is personal data and how is it shared online?</vt:lpstr>
      <vt:lpstr>What does a healthy family look like?</vt:lpstr>
      <vt:lpstr>What makes a healthy diet?</vt:lpstr>
      <vt:lpstr>What keeps you safe when you go out?</vt:lpstr>
      <vt:lpstr>How can people look after their mental health?</vt:lpstr>
      <vt:lpstr>How does loss impact people’s emotions?</vt:lpstr>
      <vt:lpstr>What are personal boundaries and what is consent?</vt:lpstr>
      <vt:lpstr>What happens during puberty?</vt:lpstr>
      <vt:lpstr>What are the risks of gambling?</vt:lpstr>
      <vt:lpstr>How can I respectfully manage conflicts?</vt:lpstr>
      <vt:lpstr>Why should we respect living things?</vt:lpstr>
      <vt:lpstr>How can stereotypes affect careers?</vt:lpstr>
      <vt:lpstr>How do different jobs work together?</vt:lpstr>
      <vt:lpstr>Why do people do different types of jobs?</vt:lpstr>
      <vt:lpstr>Do stories contain accurate careers information?</vt:lpstr>
      <vt:lpstr>How do subjects at school link to jobs?</vt:lpstr>
      <vt:lpstr>How can I achieve a goal?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Emily Adkins</cp:lastModifiedBy>
  <cp:revision>613</cp:revision>
  <dcterms:created xsi:type="dcterms:W3CDTF">2021-12-13T14:38:16Z</dcterms:created>
  <dcterms:modified xsi:type="dcterms:W3CDTF">2026-05-23T22:19:16Z</dcterms:modified>
</cp:coreProperties>
</file>