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27"/>
  </p:notesMasterIdLst>
  <p:sldIdLst>
    <p:sldId id="256" r:id="rId3"/>
    <p:sldId id="1029" r:id="rId4"/>
    <p:sldId id="1008" r:id="rId5"/>
    <p:sldId id="1009" r:id="rId6"/>
    <p:sldId id="1012" r:id="rId7"/>
    <p:sldId id="1011" r:id="rId8"/>
    <p:sldId id="1016" r:id="rId9"/>
    <p:sldId id="1017" r:id="rId10"/>
    <p:sldId id="1018" r:id="rId11"/>
    <p:sldId id="1019" r:id="rId12"/>
    <p:sldId id="1020" r:id="rId13"/>
    <p:sldId id="1023" r:id="rId14"/>
    <p:sldId id="1025" r:id="rId15"/>
    <p:sldId id="1022" r:id="rId16"/>
    <p:sldId id="1026" r:id="rId17"/>
    <p:sldId id="1027" r:id="rId18"/>
    <p:sldId id="1030" r:id="rId19"/>
    <p:sldId id="1013" r:id="rId20"/>
    <p:sldId id="1014" r:id="rId21"/>
    <p:sldId id="1010" r:id="rId22"/>
    <p:sldId id="1015" r:id="rId23"/>
    <p:sldId id="1021" r:id="rId24"/>
    <p:sldId id="1024" r:id="rId25"/>
    <p:sldId id="40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84330" autoAdjust="0"/>
  </p:normalViewPr>
  <p:slideViewPr>
    <p:cSldViewPr snapToGrid="0">
      <p:cViewPr varScale="1">
        <p:scale>
          <a:sx n="38" d="100"/>
          <a:sy n="38" d="100"/>
        </p:scale>
        <p:origin x="60" y="300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microsoft.com/office/2018/10/relationships/authors" Target="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62BDF-6EFC-A865-A307-93220226F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312E68-15B3-5C28-E4F9-51B4D10DA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1EC21-47FC-A096-4CAB-2FCCFED77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2BED8-3E42-8066-F02F-343075DC3E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187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352EA-65A8-898E-3E97-C8412669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C3A08-59DD-4470-8285-4105DAEDC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E758E5-2D2A-2E97-AC55-9C4E0C12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3B783-F450-095E-BE88-79358EA3F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4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9F233D-A961-B161-A60E-1E7E3935D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01BB4C-1C4A-769E-6C7E-C90B8297F4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D52BBF-ADBD-AA7C-9F61-401E299415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E641AF-234D-C529-7473-20B1462BC7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3156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31BC9-0278-F335-A17C-DB1E29C463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68C59E-AE98-C261-383A-113B636938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745BAF-893E-19AB-9871-3FCCF24EA7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8623C6-D8E0-52F5-EF85-4DBFA67248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45368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CAA680-269A-4E4D-3E90-954430342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2721E2-AF9B-14B6-5988-A35747FE08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8B8709-C2A9-214B-9A7D-8025FE836A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F55914-21A5-6FC5-9D7A-085B2A62B9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80821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D7CA0D-8224-445B-3277-B7744049D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790147-BBFD-BB89-7679-CC9ED3878B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1EAB45-619A-B533-E724-2AE6BA896D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798682-5FBB-72C7-A95F-07F889606F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93118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AEA863-461F-629F-EE7D-E279A2263A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A20EAA-FE2D-EDCB-9245-B3A96D1EF7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740319-28CB-DA10-86E9-0E7F1BF846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0206EE-7DB5-158E-8619-A550128C79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9992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983E8C-8C48-68A0-1D6D-A23F24B58D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D5D5F5-A000-4BBC-F3F3-3DEC6F62C0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0610F6-A79E-E3D1-4CF0-0ABBC43DC5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3F0FCC-1ADC-7A4C-D5A3-9C24E8324F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82690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E5D59-90B5-083B-B6FE-ABAF814AC6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0CF20A-5CA9-FE3F-4B10-8F20264B17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DE4C9C-E632-FC6C-7772-904BDB834A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75431D-38B2-30C9-B3A7-E244E1D7AF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62389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1B8B4D-BF12-A933-CF40-D9D2CF353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794F53-B29C-9E2A-3882-A03BA8054E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D5C35F-F5E0-8C42-9280-CE0E869079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3CD7EF-2FED-2C83-4219-2785EA5823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4519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79D6B7-BD26-C926-10E0-71C6254673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8231ED-3D90-4C06-D6CE-8A2AD0D041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F6AFC8-F8E2-93BB-D372-1997B9A2BA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52176D-E9BF-9944-ADC8-0CC2D98AAB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30180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C5F611-9FE2-5713-F835-E3040D7DC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062B3B-780F-DD2E-5D72-AE8BAF6566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6FDFD6-3B04-0356-77E3-359B987F8F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7C956A-44B8-9760-D76D-A20E017311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96876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A8E55B-44B3-89FB-B2A2-2EEEB2C94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5F207C-8517-6CBD-6278-DB7FEDB6DD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CFDD1D-90C4-2C7E-7116-BAD44D2DCC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B8486B-7D9D-B77A-0B7D-762AD9F19F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39834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F6B152-431B-DEAC-79A8-447C91442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9C3EA8-A80B-CB3F-0341-851E50CF40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055646-F061-C7D7-A08C-5E50ED3372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7F4DA9-06E4-4447-F7B9-204F2B3C22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53247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430C09-96E3-7C0D-FEC3-C948F64AE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8ACF7E-960A-9BB9-31B5-F607E1A675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42D9EB-88E8-317F-E328-9204652F99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1834DC-76E1-4AE0-EBFA-32664CCB9D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9923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E121C0-FAF9-3A0E-BF1C-8796115F7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8CD3AE-C8D7-ACE5-C711-F00EFE7634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61D482-92EE-2007-0CCB-240EEDB9AF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0DFCFA-B2CF-CB64-4C01-2E86E4A705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02053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2A4560-A567-F0EE-D41E-BE6C1A2AE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8B2407-82A1-F6F9-848D-F2E75192AA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E9AEF8-E663-B4D7-7407-833A51FE25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FC7D29-20D0-E917-22FB-BD3148079D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40628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3EAEB-41BA-702B-FBB7-799E90497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9FA17B-7247-4F2E-C7EC-147F0CEDF3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66F050-0ABE-0D1B-14F3-D03DC4E823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A9F29C-E69B-3789-6B72-1788206E97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59209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8E16E7-7384-D603-51F7-EBDA0A676A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AC8C35-D5E8-46A3-496C-F3D3DF476E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BDC25F-B5C8-3028-0C70-9B628929C6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A8837A-BBDD-9AA2-6342-ABD602CAF9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69168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A5FB8F-252F-6293-A5F3-496CA508A4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D42420-B9B5-CA41-5A50-16D364E583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142223-77B9-78E1-54FA-5ED347FE87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C91778-DE13-6D6C-A1DB-C62A619943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91638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2E96A-50F0-FC49-CF46-2A28952735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E0CFA4-1AA2-1AFB-0925-60DE2B1D05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B82F32-BBAB-B493-99B5-1EB411C47A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F2740F-BB0C-A319-F165-D4C1BD430D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0809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unifrog.org/blog/256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6 PSHE and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primary PSHE and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247762"/>
            <a:ext cx="11569700" cy="4770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PSHE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Department for Education statutory R(S)HE guidance and the PSHE Association’s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CDI’s learning objectives and the PSHE Association’s careers education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PSHE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Unifrog’s primary Careers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349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7110-A9F3-F8EF-9335-13BDCFF3C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77FBAEA-8A4C-CB02-E387-57625CFE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lang="en-GB" sz="3200" b="1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6 </a:t>
            </a: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7C607-2708-B1D0-5261-B2E0D975042C}"/>
              </a:ext>
            </a:extLst>
          </p:cNvPr>
          <p:cNvSpPr txBox="1"/>
          <p:nvPr/>
        </p:nvSpPr>
        <p:spPr>
          <a:xfrm>
            <a:off x="311150" y="913511"/>
            <a:ext cx="11569700" cy="4603302"/>
          </a:xfrm>
          <a:prstGeom prst="rect">
            <a:avLst/>
          </a:prstGeom>
          <a:noFill/>
        </p:spPr>
        <p:txBody>
          <a:bodyPr wrap="square" numCol="2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impact of loneliness?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discrimination?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What’s real and what’s fake online?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a healthy committed relationship look like?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good hygiene and medical care support our health?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should people do in an accident or emergency?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manage transitions?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drugs impact people?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pressure put people in danger?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my identity help me in a new school?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budget and look after their money?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we respectfully disagree?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difference between rules, rights, and laws?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challenges help you grow?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it like to set up a business?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</a:t>
            </a: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 money?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might working life change in the future?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are qualifications important for jobs?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prepare for change?</a:t>
            </a:r>
          </a:p>
        </p:txBody>
      </p:sp>
    </p:spTree>
    <p:extLst>
      <p:ext uri="{BB962C8B-B14F-4D97-AF65-F5344CB8AC3E}">
        <p14:creationId xmlns:p14="http://schemas.microsoft.com/office/powerpoint/2010/main" val="171487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A8A9-7095-3612-765A-9FE9835A2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39E78-226F-FD30-51F7-3F716663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impact of loneliness?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EAC9C-D9BE-2F9D-6BC9-DF0A3790B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6837902"/>
              </p:ext>
            </p:extLst>
          </p:nvPr>
        </p:nvGraphicFramePr>
        <p:xfrm>
          <a:off x="180655" y="1162162"/>
          <a:ext cx="11830691" cy="462146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6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it means to be lonely.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it is important to seek support when lonely and how to do this.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tor recognise loneliness in others and how to support them.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6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loneliness is.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true and false questions about loneliness.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Create a mind map about how to recognise loneliness in others.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on the best strategies for supporting those who are lonely.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 about someone who is lonely and learn strategies about how to be proactive about helping yourself when lonely.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what being excluded is and think of ways you can support others from being excluded.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intentional and unintentional exclusion and decide which of the scenarios on the slide shows each of these.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Create a story, comic, or role play which shows ways of getting support with loneliness.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ways of getting support with loneliness as an adult at work.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6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Loneliness, exclusion, excluded, intentional, unintentional, supported, not supported.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A6715A8-254F-BC39-7183-642A7A178AA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447674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09A3FE-64F3-AAE8-E300-061D05004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6905575-F756-890F-CE74-70E50DE56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discrimination?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F3E1518-39ED-E6CB-A3D1-BC327AD7F2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973527"/>
              </p:ext>
            </p:extLst>
          </p:nvPr>
        </p:nvGraphicFramePr>
        <p:xfrm>
          <a:off x="180654" y="1007397"/>
          <a:ext cx="11830691" cy="48783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discrimination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the nine protected characteristic in the UK.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ways of getting support for discrimination.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they can challenge discrimination.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 and identify the behaviours shown.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the nine protected characteristics in the UK and discuss why these need to be protected.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discrimination and decide if scenarios are showing discrimination or not.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they can challenge discrimination and act out challenging discrimination in a calm and respectful way.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 response to scenarios, decide what is being discriminated against and how they can get support.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Match the careers which help to stop discrimination with their job roles.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Discrimination, bullying, protected characteristics, </a:t>
                      </a:r>
                      <a:r>
                        <a:rPr lang="en-US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age, gender reassignment, marriage, civil partnership, pregnancy, maternity leave, disability, race, religion, belief, sex, sexual orientation.</a:t>
                      </a:r>
                      <a:endParaRPr lang="en-GB" sz="180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D38D0FD-562E-9DDF-A175-997F2E2CC17C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030459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7953D-4240-DA67-124E-6B4942FDDF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F4CD648-D504-410D-B032-26C773D4D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What’s real and what’s </a:t>
            </a:r>
            <a:r>
              <a:rPr lang="en-GB" sz="3200" b="1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fake online?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76637A5-AF44-8992-32B9-66BA174821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032656"/>
              </p:ext>
            </p:extLst>
          </p:nvPr>
        </p:nvGraphicFramePr>
        <p:xfrm>
          <a:off x="180655" y="1108997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that not everything online is real and that media and information online may be untrue or misleading.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of the reasons why people might create fake content online.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whether some online content is true or may be trying to trick them.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Examine whether images are real or fake.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the risks of posting fake or untrue content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pros and cons of fake content.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Scrutinise online content for things to be wary of.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Plan a presentation about online detective skills.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Examine an audio clip and assess its validity.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a job that involves digitally altering images and sound.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Internet, online, fake, real, online content, reverse image search, AI, artificial intelligence, sponsored, trusted news source.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7393DA5-2B7B-F44C-1721-06A42DF6A50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994576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E23D0-E4D1-ABC9-3D7E-A2DC8F26F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E79F3D7-B196-EB4F-856F-64754F55D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a healthy committed relationship look like?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43DA64B-A8D1-0D06-4FC4-18F5ED395B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179424"/>
              </p:ext>
            </p:extLst>
          </p:nvPr>
        </p:nvGraphicFramePr>
        <p:xfrm>
          <a:off x="180655" y="1041265"/>
          <a:ext cx="11830691" cy="48783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people who love and care for each other can be in committed relationships.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civil partnerships and marriage are legally recognised forms of commitment.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forced marriage is a crime.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empathy and explain why it’s important in families.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icons to represent good behaviours in relationships.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decide what positive behaviours are being shown in the relationships.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questions about marriage, civil partnerships, and arranged marriage.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to get support if someone is being forced into a marriage, or being emotionally or physically harmed in a relationship.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three questions about relationships and legal commitment.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Look at careers which support relationships and decide on the skills needed in each of those jobs.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Empathy, respect, boundaries, compassion, marriage, civil partnership, arranged marriage, forced marriage, physical harm, emotional harm.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0AC39BF-5943-C473-7A09-2D0A74E7692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533298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5AFD1-512A-CBB4-9FB4-57ECE9DC40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2C220AC-A369-0897-58DF-697768EDC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good hygiene and medical care support our health?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3E6D189-F2A9-C882-EED2-157E38140E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988540"/>
              </p:ext>
            </p:extLst>
          </p:nvPr>
        </p:nvGraphicFramePr>
        <p:xfrm>
          <a:off x="180655" y="1231765"/>
          <a:ext cx="11830691" cy="442601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signs of illness and state what causes illness.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ways to prevent illness, or reduce symptoms.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ways that people can prevent illness.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different signs of illness by answering questions about scenarios.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difference between bacteria, viruses, and allergens and categorise a set of examples.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good hygiene practices and offer advice to someone who wants to have better hygiene.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medicines to their definitions and decide which medicines the people in the scenarios might need.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Link a set of words to make full sentences.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how immunologists develop vaccines and how these work within the body.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Immune, rash, symptoms, dizziness, swollen, bacteria, viruses, allergens, allergy, allergic reaction, hygiene, vaccine, painkillers, antibiotics, antihistamines, adrenaline auto-injector, immunologist, immunisation.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861BA47-C72C-7DD9-5850-9240BE0CF3D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862032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74ED3F-CB5B-AC32-068B-3B756186CF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4078585-4542-7BC9-12A0-3873B6EEE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should people </a:t>
            </a:r>
            <a:r>
              <a:rPr lang="en-GB" sz="3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 in an accident or emergency?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6D4BDD0-93DF-945E-EB2F-9AF7DBF54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0940212"/>
              </p:ext>
            </p:extLst>
          </p:nvPr>
        </p:nvGraphicFramePr>
        <p:xfrm>
          <a:off x="180654" y="1152398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Name some of the most common injuries.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whether to call emergency services in certain situations.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appropriately in an emergency situation.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statements are true or false.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severity of different injuries and identify how confident they would be at administering first aid.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whether the emergency services should be called in various situations.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how to act in an emergency and apply this when role-playing calling for an ambulance.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defibrillators, CPR, and the recovery position.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Review their true or false answers from the start of the lesson.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consider rewarding and challenging aspects of being a first aider in a workplace.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First aid, injury, emergency services, ambulance, call handler, defibrillator/AED, CPR, recovery position.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F868134-E3A4-D458-A368-8AEFBCFED78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2919549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8DE7EB-E903-DBAC-0B1B-D4E28D50FE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E80BB5A-A205-8575-2FA8-4CDEBAEC5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manage transitions?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34A26A5-7A6D-FF0A-8C8A-80BF28E079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278120"/>
              </p:ext>
            </p:extLst>
          </p:nvPr>
        </p:nvGraphicFramePr>
        <p:xfrm>
          <a:off x="180655" y="1157335"/>
          <a:ext cx="11830691" cy="45628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transition is.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emotions someone might feel during a transition.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strategies that can support people with any emotions associated with transitions.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a transition is and decide how people in the scenarios might be feeling during transition periods.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some emotions that might happen during a transition and discuss the questions about emotions during transitions.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strategies which can help support with the emotions associated with transitions. Read the scenarios and decide best which strategy might help to support them.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 play ways in which people can get support with transitions.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Practise some strategies which support with mental health during transitions including active listening.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Transition, emotion, conscience, routine, structure, resilience, mindfulness, active listening.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5020F2D-98D6-0F9A-600F-209E151E8A9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111740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531F2-6427-8E9E-00B5-F38699376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600BC9-0037-D4E3-3633-A552110EB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drugs impact people?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9194D08-33D4-2F0E-4241-E7DA7C48FD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339614"/>
              </p:ext>
            </p:extLst>
          </p:nvPr>
        </p:nvGraphicFramePr>
        <p:xfrm>
          <a:off x="180655" y="1015865"/>
          <a:ext cx="11830691" cy="491947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impact of legal and illegal drugs.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get help with addiction.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cigarettes, vapes, and alcohol impact people.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of the pictures show drugs.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Sort the drugs into legal and illegal drugs.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legal drugs with the impact they have.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illegal drugs with the impact they have.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what dependency and addiction are and how to get help with these.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careers that support people with issues related to drugs.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Define what gangs are, read the scenarios, and answer the questions about keeping safe.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Drugs, illegal, legal, antibiotics, antihistamine, inhaler, caffeine, paracetamol, ibuprofen, cannabis, ecstasy, heroin, nitrous oxide, cocaine, gangs, police office, addition psychologist, pharmacist.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D1425E1-C101-50F4-2278-F233BB7C8E6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0228738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623D2-79AB-D9F3-B6B1-E996351498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D0947C7-AA83-890D-FFB8-412ADB944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pressure put people in danger?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37490A4-8D7D-DF58-38DD-4440070F10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9422746"/>
              </p:ext>
            </p:extLst>
          </p:nvPr>
        </p:nvGraphicFramePr>
        <p:xfrm>
          <a:off x="180655" y="1419903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different types of pressure young people might face.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respond safely to pressure.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what FGM is and know the steps to take if they have concerns about themselves or others.</a:t>
                      </a: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whether statements about pressure are true or false.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different types of pressure in a variety of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Develop an awareness of female genital mutilation (FGM) and identify what to do to keep themselves and others </a:t>
                      </a:r>
                      <a:r>
                        <a:rPr kumimoji="0" lang="en-GB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safe.</a:t>
                      </a: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Review true and false statements about pressure.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suggest types of pressure people might face at </a:t>
                      </a:r>
                      <a:r>
                        <a:rPr kumimoji="0" lang="en-GB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work.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Pressure, respect, trusted adult, illegal, female genital mutilation (FGM).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EA2470F-0659-9486-C897-ADF52F0680F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88985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69FF72-0CA3-FA8F-756C-54E0FF4C3B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2A22656-B6D8-DE05-8CA1-047E8B573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465805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pressure put people in danger? </a:t>
            </a:r>
            <a:b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Optional additional lesson content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BFB3214-1ECC-E22A-C513-7972594EFE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5548642"/>
              </p:ext>
            </p:extLst>
          </p:nvPr>
        </p:nvGraphicFramePr>
        <p:xfrm>
          <a:off x="180655" y="1621924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how being involved in a gang might start.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dangers of being part of a gang.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signs of danger and know how to seek help.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Debate different opinions in a concept cartoon.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different types of gang.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Analyse why people might want to join a gang and investigate how gang membership could start.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pressures and dangers of being in a gang.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common indicators of gang involvement and how to seek help.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alternative, positive activities to joining a gang.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Gang, pressure, exploitation, coercion, county lines, grooming.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9044700-FDCB-7062-8477-A03A4A8CF18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736028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F13052-AB1C-1E36-F40E-EDB9F4077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0DF49A-6348-A3C4-5FFA-E22FE5166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my identity help me in a new school?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15AF420-E160-6991-8AE3-A462327699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2608949"/>
              </p:ext>
            </p:extLst>
          </p:nvPr>
        </p:nvGraphicFramePr>
        <p:xfrm>
          <a:off x="180655" y="1324212"/>
          <a:ext cx="11830691" cy="428853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emotions that might be experienced during a transition to a new school.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strategies which can help during transition to a new school.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different identities develop.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each image links to independence.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emotions that people might feel during transitions and strategies which can help with these.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concept of identity development and learn how differences and similarities can help to connect to new people.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gender identity is and discuss why we should respect differences.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reflection questions.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careers that might help during transitions.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Transition, independence, emotions, identity, gender identity, personal qualities.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1E23F04-D500-294D-7A40-B34F2162303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874833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B83569-54AD-D1A9-F8DD-903F982C7B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DA1B1A7-A936-02A9-F843-32DD30883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budget and look after their money?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978ED92-4C07-C08C-256A-7A205FE3F8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508819"/>
              </p:ext>
            </p:extLst>
          </p:nvPr>
        </p:nvGraphicFramePr>
        <p:xfrm>
          <a:off x="180655" y="1292313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it is important to keep track of money.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some of the benefits of keeping money in a bank.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different ways to pay for things and outline some of their advantages and disadvantages.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Investigate a bank statement.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the benefits of keeping money in a bank.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different ways to pay for things.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Create a budget.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advice to takeaway from the lesson.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consider jobs which do not have a regular salary.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Needs, wants, bank statement, bank account, interest, online banking, direct debit, contactless, cash, budget.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535606E-53C5-96CF-37E3-83FAACFBE34C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871918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FAB14E-50F8-4CA6-79D0-6FE0D1520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AABC61D-985A-401C-795C-5E47D25D8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we respectfully disagree?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FBAD47D-86E0-6E2E-297D-A8622A70A5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520934"/>
              </p:ext>
            </p:extLst>
          </p:nvPr>
        </p:nvGraphicFramePr>
        <p:xfrm>
          <a:off x="180655" y="1388007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share their opinion and debate respectfully.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difference between being assertive and being controlling.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the terms ‘debate’ and ‘respect’.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two debates and decide which one was respectful and why.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debating skills in pairs.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the terms ‘assertive’ and ‘controlling’.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which scenarios are showing assertive or controlling behaviours.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an example of one of the behaviours learnt within the lesson.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of three situations where debating skills might be used in real life.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careers which use debating skills.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Controlling, assertive, debate, respect, MP, barrister, climate change analyst.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469BB84-4917-B2C2-3FB9-52DEEA915C8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486282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ABEDB-55CC-A0F6-F4B7-1839F5D49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F2CAB26-1D72-4144-3678-2709C799F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difference between rules, rights, and laws?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3293665-1139-8362-3426-3385655D8F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846007"/>
              </p:ext>
            </p:extLst>
          </p:nvPr>
        </p:nvGraphicFramePr>
        <p:xfrm>
          <a:off x="180655" y="1184809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rules are.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rights are.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laws are.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rules, rights, and laws.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when and why we use rules.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some human rights and decide why they are important.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to advocate for others’ rights.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when and why we use laws.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statements and decide whether they are rules, rights, or laws.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Look at the careers that link to rules, rights, or laws and decide which skills might be needed for each one.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Rules, rights, laws, human rights, United Nations, respect, judge, immigration adviser, political scientist.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B3C1A2D-3BF7-916F-FA95-AC0A389BBCA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5841745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497C70-BA37-3118-3EFD-7E618D27E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12D83C4-C9C0-C369-4957-DF85BC649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challenges help you grow?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B5F7D49-FB4A-D6A0-1CB5-740C2A50BC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561929"/>
              </p:ext>
            </p:extLst>
          </p:nvPr>
        </p:nvGraphicFramePr>
        <p:xfrm>
          <a:off x="180654" y="1538478"/>
          <a:ext cx="11830691" cy="378104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challenging yourself is important.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accepting help is important.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a scenario and decide how the character could adapt their mindset.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video and answer questions about facing challenges.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in pairs, act out accepting help.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when they’ve accepted help and why this can be challenging.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a case study about Helen Keller and answer questions about the challenges she faced and her acceptance of help.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Mindset, perspective, neuron, neuroplastic, transition, lecture, braille, governess, author, activist.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8FBCB27-719A-58CB-FA44-B64BE2A2B106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8660275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F1F97D-E9D9-F624-ECDB-0C3ABAB9F9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4492F7C-EEA9-BE73-5C79-99729FD19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it like to set up a business?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CB763BC-E83F-60FC-B30B-2156BC722C0F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696212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questions about someone who has set up a business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of the steps required to set up a business.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a business is.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about someone who has set up a business and answer questions about their business.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 groups, design a business which solves a problem; decide who their customers are, what they are selling , and a business name.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Present the business to the class.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Business, problem, solution, selling, customer, profit.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30997E0-D625-B8A7-D45D-41507C02EE3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7194389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26B45-CFAF-BFA4-EBD9-F764FCA0C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1B02E6A-56AE-82A4-89D4-6D11D17EF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</a:t>
            </a: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 money?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62EF90-D93B-E346-011B-4F022C5815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083491"/>
              </p:ext>
            </p:extLst>
          </p:nvPr>
        </p:nvGraphicFramePr>
        <p:xfrm>
          <a:off x="180654" y="1696212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words linked to money.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wants and needs are within a budget.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 importance of budgeting and saving.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the words on the slide and put them into a sentence.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Manage an imagined weekly budget using pocket money, taking wants and needs into account.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Manage a budget for an event, taking customer wants and needs into account.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questions with a partner to reflect on budgeting and saving.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Salary, wage, budget, wants, needs, events manager, value, customer, bonus, saving.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27674DD-E840-8A86-9114-FFC2AB2E586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2384910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4AA9D-D299-A5EF-829D-40746C28CB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7702370-E106-7033-2A54-313BC5AC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might working life change in the future?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1E73B3D-DCCD-5FA8-9C68-087EE81DFA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995703"/>
              </p:ext>
            </p:extLst>
          </p:nvPr>
        </p:nvGraphicFramePr>
        <p:xfrm>
          <a:off x="180654" y="1147572"/>
          <a:ext cx="11830691" cy="45628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that artificial intelligence can help people at work and the pros and cons of using it.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that some jobs can be remote whilst other can’t.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companies are changing to become greener.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Find differences and similarities between their own classroom and a classroom from the 1800s.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pros and cons of using artificial intelligence.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that artificial intelligence can help in some jobs.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they agree with a statement about remote work.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which jobs can or can’t be remote.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whether changes in companies will help or hurt the planet.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 school of the future.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Artificial intelligence, remote work, scheme.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1A25280-E843-4119-B32E-222E0D6992B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7251599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D3D53-1039-951E-10D5-F22919265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2426586-4FAC-63B0-0958-018715C6E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are qualifications important for jobs?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B246041-64BE-5349-CBC8-0824B0906D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61184"/>
              </p:ext>
            </p:extLst>
          </p:nvPr>
        </p:nvGraphicFramePr>
        <p:xfrm>
          <a:off x="180654" y="1870586"/>
          <a:ext cx="11830691" cy="31912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different routes into careers.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different qualifications and experiences can help people get different jobs.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about Jay’s career journey and answer the questions.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about qualifications and answer the questions.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qualifications and experiences might help create a pathway to different jobs.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questions about different career journeys.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Plan some possible future career pathways.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Career journey, qualifications, skills, interests, experiences.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F9F608B-C31C-379B-EF35-D2100C76A99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4288399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E1B274-3599-260F-FBC0-B4281A4EF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039380F-E453-CA3E-A1C7-C3BF63C39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prepare for change?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CB0779A-CA6B-19CD-F8AC-E0EBD6ACB0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083824"/>
              </p:ext>
            </p:extLst>
          </p:nvPr>
        </p:nvGraphicFramePr>
        <p:xfrm>
          <a:off x="180654" y="1379520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it’s okay to change your plans if something isn’t working out, and that making a change can be a good and positive choice.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labour market information get be useful when deciding career options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of things that people might plan for before doing.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about change and answer the questions.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what labour market information is and then predict which careers have more jobs available.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Unifrog’s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 Careers library to find different career options for characters in the scenarios.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their future and use the sentence stems to structure their answers.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Labour market information, planning, change, future, options, consequences.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18D27C3-CABA-D424-F3FA-8DC4753627C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9057169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6868</TotalTime>
  <Words>3413</Words>
  <Application>Microsoft Office PowerPoint</Application>
  <PresentationFormat>Widescreen</PresentationFormat>
  <Paragraphs>394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primary PSHE and careers curriculum</vt:lpstr>
      <vt:lpstr>Unifrog’s Year 6 curriculum</vt:lpstr>
      <vt:lpstr>What is the impact of loneliness?</vt:lpstr>
      <vt:lpstr>What is discrimination?</vt:lpstr>
      <vt:lpstr>What’s real and what’s fake online?</vt:lpstr>
      <vt:lpstr>What does a healthy committed relationship look like?</vt:lpstr>
      <vt:lpstr>How do good hygiene and medical care support our health?</vt:lpstr>
      <vt:lpstr>What should people do in an accident or emergency?</vt:lpstr>
      <vt:lpstr>How do people manage transitions?</vt:lpstr>
      <vt:lpstr>How do drugs impact people?</vt:lpstr>
      <vt:lpstr>How can pressure put people in danger?</vt:lpstr>
      <vt:lpstr>How can pressure put people in danger?  Optional additional lesson content</vt:lpstr>
      <vt:lpstr>How can my identity help me in a new school?</vt:lpstr>
      <vt:lpstr>How do people budget and look after their money?</vt:lpstr>
      <vt:lpstr>How do we respectfully disagree?</vt:lpstr>
      <vt:lpstr>What is the difference between rules, rights, and laws?</vt:lpstr>
      <vt:lpstr>How do challenges help you grow?</vt:lpstr>
      <vt:lpstr>What is it like to set up a business?</vt:lpstr>
      <vt:lpstr>How can I manage money?</vt:lpstr>
      <vt:lpstr>How might working life change in the future?</vt:lpstr>
      <vt:lpstr>Why are qualifications important for jobs?</vt:lpstr>
      <vt:lpstr>How can I prepare for change?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Emily Adkins</cp:lastModifiedBy>
  <cp:revision>620</cp:revision>
  <dcterms:created xsi:type="dcterms:W3CDTF">2021-12-13T14:38:16Z</dcterms:created>
  <dcterms:modified xsi:type="dcterms:W3CDTF">2026-05-23T22:20:08Z</dcterms:modified>
</cp:coreProperties>
</file>